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44" r:id="rId2"/>
    <p:sldId id="345" r:id="rId3"/>
    <p:sldId id="346" r:id="rId4"/>
    <p:sldId id="347" r:id="rId5"/>
    <p:sldId id="356" r:id="rId6"/>
    <p:sldId id="355" r:id="rId7"/>
    <p:sldId id="354" r:id="rId8"/>
    <p:sldId id="353" r:id="rId9"/>
    <p:sldId id="352" r:id="rId10"/>
    <p:sldId id="351" r:id="rId11"/>
    <p:sldId id="350" r:id="rId12"/>
    <p:sldId id="348" r:id="rId13"/>
    <p:sldId id="324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1" r:id="rId38"/>
    <p:sldId id="282" r:id="rId39"/>
    <p:sldId id="283" r:id="rId40"/>
    <p:sldId id="287" r:id="rId41"/>
    <p:sldId id="288" r:id="rId42"/>
    <p:sldId id="286" r:id="rId43"/>
    <p:sldId id="289" r:id="rId44"/>
    <p:sldId id="290" r:id="rId45"/>
    <p:sldId id="280" r:id="rId46"/>
    <p:sldId id="270" r:id="rId47"/>
    <p:sldId id="284" r:id="rId48"/>
    <p:sldId id="285" r:id="rId49"/>
    <p:sldId id="332" r:id="rId50"/>
    <p:sldId id="325" r:id="rId51"/>
    <p:sldId id="326" r:id="rId52"/>
    <p:sldId id="328" r:id="rId53"/>
    <p:sldId id="327" r:id="rId54"/>
    <p:sldId id="291" r:id="rId55"/>
    <p:sldId id="292" r:id="rId56"/>
    <p:sldId id="293" r:id="rId57"/>
    <p:sldId id="294" r:id="rId58"/>
    <p:sldId id="295" r:id="rId59"/>
    <p:sldId id="296" r:id="rId60"/>
    <p:sldId id="311" r:id="rId61"/>
    <p:sldId id="318" r:id="rId62"/>
    <p:sldId id="319" r:id="rId63"/>
    <p:sldId id="320" r:id="rId64"/>
    <p:sldId id="321" r:id="rId65"/>
    <p:sldId id="322" r:id="rId66"/>
    <p:sldId id="323" r:id="rId67"/>
    <p:sldId id="297" r:id="rId68"/>
    <p:sldId id="298" r:id="rId69"/>
    <p:sldId id="299" r:id="rId70"/>
    <p:sldId id="305" r:id="rId71"/>
    <p:sldId id="300" r:id="rId72"/>
    <p:sldId id="301" r:id="rId73"/>
    <p:sldId id="302" r:id="rId74"/>
    <p:sldId id="303" r:id="rId75"/>
    <p:sldId id="306" r:id="rId76"/>
    <p:sldId id="314" r:id="rId77"/>
    <p:sldId id="315" r:id="rId78"/>
    <p:sldId id="316" r:id="rId79"/>
    <p:sldId id="317" r:id="rId80"/>
    <p:sldId id="307" r:id="rId81"/>
    <p:sldId id="308" r:id="rId82"/>
    <p:sldId id="309" r:id="rId83"/>
    <p:sldId id="310" r:id="rId84"/>
    <p:sldId id="312" r:id="rId85"/>
    <p:sldId id="31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Van Thanh" initials="NVT" lastIdx="1" clrIdx="0">
    <p:extLst>
      <p:ext uri="{19B8F6BF-5375-455C-9EA6-DF929625EA0E}">
        <p15:presenceInfo xmlns:p15="http://schemas.microsoft.com/office/powerpoint/2012/main" userId="S::nvthanhy15@ump.edu.vn::397c937a-6631-46d4-ab7f-15d71e973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97D16-C11A-7183-11A8-F9C5FBE3A87A}" v="1" dt="2022-11-22T11:40:36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92" autoAdjust="0"/>
  </p:normalViewPr>
  <p:slideViewPr>
    <p:cSldViewPr snapToGrid="0">
      <p:cViewPr varScale="1">
        <p:scale>
          <a:sx n="89" d="100"/>
          <a:sy n="89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Lê Hoàng Nguyên" userId="S::nlhnguyen160207@ump.edu.vn::d9c68118-3884-4eaa-b979-b628030b0f18" providerId="AD" clId="Web-{22397D16-C11A-7183-11A8-F9C5FBE3A87A}"/>
    <pc:docChg chg="modSld">
      <pc:chgData name="Nguyễn Lê Hoàng Nguyên" userId="S::nlhnguyen160207@ump.edu.vn::d9c68118-3884-4eaa-b979-b628030b0f18" providerId="AD" clId="Web-{22397D16-C11A-7183-11A8-F9C5FBE3A87A}" dt="2022-11-22T11:40:36.328" v="0" actId="1076"/>
      <pc:docMkLst>
        <pc:docMk/>
      </pc:docMkLst>
      <pc:sldChg chg="modSp">
        <pc:chgData name="Nguyễn Lê Hoàng Nguyên" userId="S::nlhnguyen160207@ump.edu.vn::d9c68118-3884-4eaa-b979-b628030b0f18" providerId="AD" clId="Web-{22397D16-C11A-7183-11A8-F9C5FBE3A87A}" dt="2022-11-22T11:40:36.328" v="0" actId="1076"/>
        <pc:sldMkLst>
          <pc:docMk/>
          <pc:sldMk cId="152101470" sldId="332"/>
        </pc:sldMkLst>
        <pc:picChg chg="mod">
          <ac:chgData name="Nguyễn Lê Hoàng Nguyên" userId="S::nlhnguyen160207@ump.edu.vn::d9c68118-3884-4eaa-b979-b628030b0f18" providerId="AD" clId="Web-{22397D16-C11A-7183-11A8-F9C5FBE3A87A}" dt="2022-11-22T11:40:36.328" v="0" actId="1076"/>
          <ac:picMkLst>
            <pc:docMk/>
            <pc:sldMk cId="152101470" sldId="332"/>
            <ac:picMk id="8" creationId="{C76365A9-4B88-4BB8-8B67-0EC988B9D13E}"/>
          </ac:picMkLst>
        </pc:picChg>
      </pc:sldChg>
    </pc:docChg>
  </pc:docChgLst>
  <pc:docChgLst>
    <pc:chgData name="Nguyen Bui Trong Tin" userId="e8b171ad-d98b-49d5-bbe6-f86bd94206fe" providerId="ADAL" clId="{82FB6018-3A53-495D-A734-89B2BF658379}"/>
    <pc:docChg chg="modSld">
      <pc:chgData name="Nguyen Bui Trong Tin" userId="e8b171ad-d98b-49d5-bbe6-f86bd94206fe" providerId="ADAL" clId="{82FB6018-3A53-495D-A734-89B2BF658379}" dt="2021-11-23T03:03:57.117" v="9" actId="14100"/>
      <pc:docMkLst>
        <pc:docMk/>
      </pc:docMkLst>
      <pc:sldChg chg="modSp mod">
        <pc:chgData name="Nguyen Bui Trong Tin" userId="e8b171ad-d98b-49d5-bbe6-f86bd94206fe" providerId="ADAL" clId="{82FB6018-3A53-495D-A734-89B2BF658379}" dt="2021-11-23T03:03:57.117" v="9" actId="14100"/>
        <pc:sldMkLst>
          <pc:docMk/>
          <pc:sldMk cId="580621753" sldId="325"/>
        </pc:sldMkLst>
        <pc:picChg chg="mod">
          <ac:chgData name="Nguyen Bui Trong Tin" userId="e8b171ad-d98b-49d5-bbe6-f86bd94206fe" providerId="ADAL" clId="{82FB6018-3A53-495D-A734-89B2BF658379}" dt="2021-11-23T02:59:58.017" v="3" actId="14100"/>
          <ac:picMkLst>
            <pc:docMk/>
            <pc:sldMk cId="580621753" sldId="325"/>
            <ac:picMk id="4" creationId="{B8986C70-4C81-472D-B6CF-54795A188ABF}"/>
          </ac:picMkLst>
        </pc:picChg>
        <pc:picChg chg="mod">
          <ac:chgData name="Nguyen Bui Trong Tin" userId="e8b171ad-d98b-49d5-bbe6-f86bd94206fe" providerId="ADAL" clId="{82FB6018-3A53-495D-A734-89B2BF658379}" dt="2021-11-23T03:03:57.117" v="9" actId="14100"/>
          <ac:picMkLst>
            <pc:docMk/>
            <pc:sldMk cId="580621753" sldId="325"/>
            <ac:picMk id="6" creationId="{8A376C12-ECD7-4B93-873B-93AFD7F277D7}"/>
          </ac:picMkLst>
        </pc:picChg>
      </pc:sldChg>
      <pc:sldChg chg="modSp mod">
        <pc:chgData name="Nguyen Bui Trong Tin" userId="e8b171ad-d98b-49d5-bbe6-f86bd94206fe" providerId="ADAL" clId="{82FB6018-3A53-495D-A734-89B2BF658379}" dt="2021-11-23T02:37:58.562" v="0" actId="14100"/>
        <pc:sldMkLst>
          <pc:docMk/>
          <pc:sldMk cId="2715133884" sldId="344"/>
        </pc:sldMkLst>
        <pc:picChg chg="mod">
          <ac:chgData name="Nguyen Bui Trong Tin" userId="e8b171ad-d98b-49d5-bbe6-f86bd94206fe" providerId="ADAL" clId="{82FB6018-3A53-495D-A734-89B2BF658379}" dt="2021-11-23T02:37:58.562" v="0" actId="14100"/>
          <ac:picMkLst>
            <pc:docMk/>
            <pc:sldMk cId="2715133884" sldId="344"/>
            <ac:picMk id="4" creationId="{FF4D58B5-DF10-4018-8906-AAD1244E88FE}"/>
          </ac:picMkLst>
        </pc:picChg>
      </pc:sldChg>
      <pc:sldChg chg="modSp mod">
        <pc:chgData name="Nguyen Bui Trong Tin" userId="e8b171ad-d98b-49d5-bbe6-f86bd94206fe" providerId="ADAL" clId="{82FB6018-3A53-495D-A734-89B2BF658379}" dt="2021-11-23T02:51:25.811" v="1" actId="14100"/>
        <pc:sldMkLst>
          <pc:docMk/>
          <pc:sldMk cId="2271236207" sldId="347"/>
        </pc:sldMkLst>
        <pc:picChg chg="mod">
          <ac:chgData name="Nguyen Bui Trong Tin" userId="e8b171ad-d98b-49d5-bbe6-f86bd94206fe" providerId="ADAL" clId="{82FB6018-3A53-495D-A734-89B2BF658379}" dt="2021-11-23T02:51:25.811" v="1" actId="14100"/>
          <ac:picMkLst>
            <pc:docMk/>
            <pc:sldMk cId="2271236207" sldId="347"/>
            <ac:picMk id="4" creationId="{0E3AB1DE-CD36-401E-AF54-52F7AA66AFEF}"/>
          </ac:picMkLst>
        </pc:picChg>
      </pc:sldChg>
    </pc:docChg>
  </pc:docChgLst>
  <pc:docChgLst>
    <pc:chgData name="Nguyen Van Thanh" userId="397c937a-6631-46d4-ab7f-15d71e973788" providerId="ADAL" clId="{3ACAC275-6DE7-418B-9E3C-B5D5C74A6673}"/>
    <pc:docChg chg="delSld modSld">
      <pc:chgData name="Nguyen Van Thanh" userId="397c937a-6631-46d4-ab7f-15d71e973788" providerId="ADAL" clId="{3ACAC275-6DE7-418B-9E3C-B5D5C74A6673}" dt="2021-06-19T11:59:21.443" v="492" actId="20577"/>
      <pc:docMkLst>
        <pc:docMk/>
      </pc:docMkLst>
      <pc:sldChg chg="modSp mod">
        <pc:chgData name="Nguyen Van Thanh" userId="397c937a-6631-46d4-ab7f-15d71e973788" providerId="ADAL" clId="{3ACAC275-6DE7-418B-9E3C-B5D5C74A6673}" dt="2021-06-19T08:37:40.146" v="0" actId="20577"/>
        <pc:sldMkLst>
          <pc:docMk/>
          <pc:sldMk cId="1216048348" sldId="270"/>
        </pc:sldMkLst>
        <pc:spChg chg="mod">
          <ac:chgData name="Nguyen Van Thanh" userId="397c937a-6631-46d4-ab7f-15d71e973788" providerId="ADAL" clId="{3ACAC275-6DE7-418B-9E3C-B5D5C74A6673}" dt="2021-06-19T08:37:40.146" v="0" actId="20577"/>
          <ac:spMkLst>
            <pc:docMk/>
            <pc:sldMk cId="1216048348" sldId="270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8:39:45.927" v="13" actId="20577"/>
        <pc:sldMkLst>
          <pc:docMk/>
          <pc:sldMk cId="125663299" sldId="292"/>
        </pc:sldMkLst>
        <pc:spChg chg="mod">
          <ac:chgData name="Nguyen Van Thanh" userId="397c937a-6631-46d4-ab7f-15d71e973788" providerId="ADAL" clId="{3ACAC275-6DE7-418B-9E3C-B5D5C74A6673}" dt="2021-06-19T08:39:45.927" v="13" actId="20577"/>
          <ac:spMkLst>
            <pc:docMk/>
            <pc:sldMk cId="125663299" sldId="292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8:43:49.298" v="92" actId="20577"/>
        <pc:sldMkLst>
          <pc:docMk/>
          <pc:sldMk cId="39675183" sldId="293"/>
        </pc:sldMkLst>
        <pc:spChg chg="mod">
          <ac:chgData name="Nguyen Van Thanh" userId="397c937a-6631-46d4-ab7f-15d71e973788" providerId="ADAL" clId="{3ACAC275-6DE7-418B-9E3C-B5D5C74A6673}" dt="2021-06-19T08:43:49.298" v="92" actId="20577"/>
          <ac:spMkLst>
            <pc:docMk/>
            <pc:sldMk cId="39675183" sldId="293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8:57:01.939" v="206" actId="20577"/>
        <pc:sldMkLst>
          <pc:docMk/>
          <pc:sldMk cId="4294443616" sldId="294"/>
        </pc:sldMkLst>
        <pc:spChg chg="mod">
          <ac:chgData name="Nguyen Van Thanh" userId="397c937a-6631-46d4-ab7f-15d71e973788" providerId="ADAL" clId="{3ACAC275-6DE7-418B-9E3C-B5D5C74A6673}" dt="2021-06-19T08:57:01.939" v="206" actId="20577"/>
          <ac:spMkLst>
            <pc:docMk/>
            <pc:sldMk cId="4294443616" sldId="294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10:00.086" v="217" actId="20577"/>
        <pc:sldMkLst>
          <pc:docMk/>
          <pc:sldMk cId="3028460828" sldId="295"/>
        </pc:sldMkLst>
        <pc:spChg chg="mod">
          <ac:chgData name="Nguyen Van Thanh" userId="397c937a-6631-46d4-ab7f-15d71e973788" providerId="ADAL" clId="{3ACAC275-6DE7-418B-9E3C-B5D5C74A6673}" dt="2021-06-19T09:10:00.086" v="217" actId="20577"/>
          <ac:spMkLst>
            <pc:docMk/>
            <pc:sldMk cId="3028460828" sldId="295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19:36.182" v="283" actId="20577"/>
        <pc:sldMkLst>
          <pc:docMk/>
          <pc:sldMk cId="495357788" sldId="296"/>
        </pc:sldMkLst>
        <pc:spChg chg="mod">
          <ac:chgData name="Nguyen Van Thanh" userId="397c937a-6631-46d4-ab7f-15d71e973788" providerId="ADAL" clId="{3ACAC275-6DE7-418B-9E3C-B5D5C74A6673}" dt="2021-06-19T09:19:36.182" v="283" actId="20577"/>
          <ac:spMkLst>
            <pc:docMk/>
            <pc:sldMk cId="495357788" sldId="296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48:13.181" v="320" actId="20577"/>
        <pc:sldMkLst>
          <pc:docMk/>
          <pc:sldMk cId="1544275822" sldId="298"/>
        </pc:sldMkLst>
        <pc:spChg chg="mod">
          <ac:chgData name="Nguyen Van Thanh" userId="397c937a-6631-46d4-ab7f-15d71e973788" providerId="ADAL" clId="{3ACAC275-6DE7-418B-9E3C-B5D5C74A6673}" dt="2021-06-19T09:48:13.181" v="320" actId="20577"/>
          <ac:spMkLst>
            <pc:docMk/>
            <pc:sldMk cId="1544275822" sldId="298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0:24:37.669" v="341" actId="20577"/>
        <pc:sldMkLst>
          <pc:docMk/>
          <pc:sldMk cId="2665172606" sldId="299"/>
        </pc:sldMkLst>
        <pc:spChg chg="mod">
          <ac:chgData name="Nguyen Van Thanh" userId="397c937a-6631-46d4-ab7f-15d71e973788" providerId="ADAL" clId="{3ACAC275-6DE7-418B-9E3C-B5D5C74A6673}" dt="2021-06-19T10:24:37.669" v="341" actId="20577"/>
          <ac:spMkLst>
            <pc:docMk/>
            <pc:sldMk cId="2665172606" sldId="299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0:32:41.021" v="364" actId="20577"/>
        <pc:sldMkLst>
          <pc:docMk/>
          <pc:sldMk cId="1793969421" sldId="300"/>
        </pc:sldMkLst>
        <pc:spChg chg="mod">
          <ac:chgData name="Nguyen Van Thanh" userId="397c937a-6631-46d4-ab7f-15d71e973788" providerId="ADAL" clId="{3ACAC275-6DE7-418B-9E3C-B5D5C74A6673}" dt="2021-06-19T10:32:41.021" v="364" actId="20577"/>
          <ac:spMkLst>
            <pc:docMk/>
            <pc:sldMk cId="1793969421" sldId="300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0:42:48.878" v="382" actId="20577"/>
        <pc:sldMkLst>
          <pc:docMk/>
          <pc:sldMk cId="2854249698" sldId="302"/>
        </pc:sldMkLst>
        <pc:spChg chg="mod">
          <ac:chgData name="Nguyen Van Thanh" userId="397c937a-6631-46d4-ab7f-15d71e973788" providerId="ADAL" clId="{3ACAC275-6DE7-418B-9E3C-B5D5C74A6673}" dt="2021-06-19T10:42:48.878" v="382" actId="20577"/>
          <ac:spMkLst>
            <pc:docMk/>
            <pc:sldMk cId="2854249698" sldId="302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28:56.971" v="402" actId="20577"/>
        <pc:sldMkLst>
          <pc:docMk/>
          <pc:sldMk cId="2466097866" sldId="303"/>
        </pc:sldMkLst>
        <pc:spChg chg="mod">
          <ac:chgData name="Nguyen Van Thanh" userId="397c937a-6631-46d4-ab7f-15d71e973788" providerId="ADAL" clId="{3ACAC275-6DE7-418B-9E3C-B5D5C74A6673}" dt="2021-06-19T11:28:56.971" v="402" actId="20577"/>
          <ac:spMkLst>
            <pc:docMk/>
            <pc:sldMk cId="2466097866" sldId="303"/>
            <ac:spMk id="2" creationId="{0C943191-8ABB-489A-A55B-8A09E5417ECE}"/>
          </ac:spMkLst>
        </pc:spChg>
      </pc:sldChg>
      <pc:sldChg chg="del">
        <pc:chgData name="Nguyen Van Thanh" userId="397c937a-6631-46d4-ab7f-15d71e973788" providerId="ADAL" clId="{3ACAC275-6DE7-418B-9E3C-B5D5C74A6673}" dt="2021-06-19T11:29:14.580" v="403" actId="2696"/>
        <pc:sldMkLst>
          <pc:docMk/>
          <pc:sldMk cId="3628693335" sldId="304"/>
        </pc:sldMkLst>
      </pc:sldChg>
      <pc:sldChg chg="modSp mod">
        <pc:chgData name="Nguyen Van Thanh" userId="397c937a-6631-46d4-ab7f-15d71e973788" providerId="ADAL" clId="{3ACAC275-6DE7-418B-9E3C-B5D5C74A6673}" dt="2021-06-19T10:28:39.595" v="350" actId="20577"/>
        <pc:sldMkLst>
          <pc:docMk/>
          <pc:sldMk cId="3546807776" sldId="305"/>
        </pc:sldMkLst>
        <pc:spChg chg="mod">
          <ac:chgData name="Nguyen Van Thanh" userId="397c937a-6631-46d4-ab7f-15d71e973788" providerId="ADAL" clId="{3ACAC275-6DE7-418B-9E3C-B5D5C74A6673}" dt="2021-06-19T10:28:39.595" v="350" actId="20577"/>
          <ac:spMkLst>
            <pc:docMk/>
            <pc:sldMk cId="3546807776" sldId="305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30:28.202" v="415" actId="20577"/>
        <pc:sldMkLst>
          <pc:docMk/>
          <pc:sldMk cId="305235908" sldId="306"/>
        </pc:sldMkLst>
        <pc:spChg chg="mod">
          <ac:chgData name="Nguyen Van Thanh" userId="397c937a-6631-46d4-ab7f-15d71e973788" providerId="ADAL" clId="{3ACAC275-6DE7-418B-9E3C-B5D5C74A6673}" dt="2021-06-19T11:30:28.202" v="415" actId="20577"/>
          <ac:spMkLst>
            <pc:docMk/>
            <pc:sldMk cId="305235908" sldId="306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52:30.822" v="458" actId="20577"/>
        <pc:sldMkLst>
          <pc:docMk/>
          <pc:sldMk cId="3388068255" sldId="307"/>
        </pc:sldMkLst>
        <pc:spChg chg="mod">
          <ac:chgData name="Nguyen Van Thanh" userId="397c937a-6631-46d4-ab7f-15d71e973788" providerId="ADAL" clId="{3ACAC275-6DE7-418B-9E3C-B5D5C74A6673}" dt="2021-06-19T11:52:30.822" v="458" actId="20577"/>
          <ac:spMkLst>
            <pc:docMk/>
            <pc:sldMk cId="3388068255" sldId="307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54:22.410" v="474" actId="20577"/>
        <pc:sldMkLst>
          <pc:docMk/>
          <pc:sldMk cId="611542111" sldId="309"/>
        </pc:sldMkLst>
        <pc:spChg chg="mod">
          <ac:chgData name="Nguyen Van Thanh" userId="397c937a-6631-46d4-ab7f-15d71e973788" providerId="ADAL" clId="{3ACAC275-6DE7-418B-9E3C-B5D5C74A6673}" dt="2021-06-19T11:54:22.410" v="474" actId="20577"/>
          <ac:spMkLst>
            <pc:docMk/>
            <pc:sldMk cId="611542111" sldId="309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59:21.443" v="492" actId="20577"/>
        <pc:sldMkLst>
          <pc:docMk/>
          <pc:sldMk cId="4022640646" sldId="310"/>
        </pc:sldMkLst>
        <pc:spChg chg="mod">
          <ac:chgData name="Nguyen Van Thanh" userId="397c937a-6631-46d4-ab7f-15d71e973788" providerId="ADAL" clId="{3ACAC275-6DE7-418B-9E3C-B5D5C74A6673}" dt="2021-06-19T11:59:21.443" v="492" actId="20577"/>
          <ac:spMkLst>
            <pc:docMk/>
            <pc:sldMk cId="4022640646" sldId="310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39:07.976" v="426" actId="20577"/>
        <pc:sldMkLst>
          <pc:docMk/>
          <pc:sldMk cId="3273851883" sldId="314"/>
        </pc:sldMkLst>
        <pc:spChg chg="mod">
          <ac:chgData name="Nguyen Van Thanh" userId="397c937a-6631-46d4-ab7f-15d71e973788" providerId="ADAL" clId="{3ACAC275-6DE7-418B-9E3C-B5D5C74A6673}" dt="2021-06-19T11:39:07.976" v="426" actId="20577"/>
          <ac:spMkLst>
            <pc:docMk/>
            <pc:sldMk cId="3273851883" sldId="314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41:47.193" v="435" actId="20577"/>
        <pc:sldMkLst>
          <pc:docMk/>
          <pc:sldMk cId="2567588692" sldId="316"/>
        </pc:sldMkLst>
        <pc:spChg chg="mod">
          <ac:chgData name="Nguyen Van Thanh" userId="397c937a-6631-46d4-ab7f-15d71e973788" providerId="ADAL" clId="{3ACAC275-6DE7-418B-9E3C-B5D5C74A6673}" dt="2021-06-19T11:41:47.193" v="435" actId="20577"/>
          <ac:spMkLst>
            <pc:docMk/>
            <pc:sldMk cId="2567588692" sldId="316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11:51:32.603" v="446" actId="20577"/>
        <pc:sldMkLst>
          <pc:docMk/>
          <pc:sldMk cId="574730791" sldId="317"/>
        </pc:sldMkLst>
        <pc:spChg chg="mod">
          <ac:chgData name="Nguyen Van Thanh" userId="397c937a-6631-46d4-ab7f-15d71e973788" providerId="ADAL" clId="{3ACAC275-6DE7-418B-9E3C-B5D5C74A6673}" dt="2021-06-19T11:51:32.603" v="446" actId="20577"/>
          <ac:spMkLst>
            <pc:docMk/>
            <pc:sldMk cId="574730791" sldId="317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21:39.218" v="285" actId="20577"/>
        <pc:sldMkLst>
          <pc:docMk/>
          <pc:sldMk cId="776777549" sldId="319"/>
        </pc:sldMkLst>
        <pc:spChg chg="mod">
          <ac:chgData name="Nguyen Van Thanh" userId="397c937a-6631-46d4-ab7f-15d71e973788" providerId="ADAL" clId="{3ACAC275-6DE7-418B-9E3C-B5D5C74A6673}" dt="2021-06-19T09:21:39.218" v="285" actId="20577"/>
          <ac:spMkLst>
            <pc:docMk/>
            <pc:sldMk cId="776777549" sldId="319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22:36.267" v="287" actId="20577"/>
        <pc:sldMkLst>
          <pc:docMk/>
          <pc:sldMk cId="962748399" sldId="320"/>
        </pc:sldMkLst>
        <pc:spChg chg="mod">
          <ac:chgData name="Nguyen Van Thanh" userId="397c937a-6631-46d4-ab7f-15d71e973788" providerId="ADAL" clId="{3ACAC275-6DE7-418B-9E3C-B5D5C74A6673}" dt="2021-06-19T09:22:36.267" v="287" actId="20577"/>
          <ac:spMkLst>
            <pc:docMk/>
            <pc:sldMk cId="962748399" sldId="320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39:00.802" v="292" actId="20577"/>
        <pc:sldMkLst>
          <pc:docMk/>
          <pc:sldMk cId="1177515573" sldId="321"/>
        </pc:sldMkLst>
        <pc:spChg chg="mod">
          <ac:chgData name="Nguyen Van Thanh" userId="397c937a-6631-46d4-ab7f-15d71e973788" providerId="ADAL" clId="{3ACAC275-6DE7-418B-9E3C-B5D5C74A6673}" dt="2021-06-19T09:39:00.802" v="292" actId="20577"/>
          <ac:spMkLst>
            <pc:docMk/>
            <pc:sldMk cId="1177515573" sldId="321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40:40.804" v="301" actId="20577"/>
        <pc:sldMkLst>
          <pc:docMk/>
          <pc:sldMk cId="4261143901" sldId="322"/>
        </pc:sldMkLst>
        <pc:spChg chg="mod">
          <ac:chgData name="Nguyen Van Thanh" userId="397c937a-6631-46d4-ab7f-15d71e973788" providerId="ADAL" clId="{3ACAC275-6DE7-418B-9E3C-B5D5C74A6673}" dt="2021-06-19T09:40:40.804" v="301" actId="20577"/>
          <ac:spMkLst>
            <pc:docMk/>
            <pc:sldMk cId="4261143901" sldId="322"/>
            <ac:spMk id="2" creationId="{0C943191-8ABB-489A-A55B-8A09E5417ECE}"/>
          </ac:spMkLst>
        </pc:spChg>
      </pc:sldChg>
      <pc:sldChg chg="modSp mod">
        <pc:chgData name="Nguyen Van Thanh" userId="397c937a-6631-46d4-ab7f-15d71e973788" providerId="ADAL" clId="{3ACAC275-6DE7-418B-9E3C-B5D5C74A6673}" dt="2021-06-19T09:41:42.861" v="303" actId="20577"/>
        <pc:sldMkLst>
          <pc:docMk/>
          <pc:sldMk cId="2083875883" sldId="323"/>
        </pc:sldMkLst>
        <pc:spChg chg="mod">
          <ac:chgData name="Nguyen Van Thanh" userId="397c937a-6631-46d4-ab7f-15d71e973788" providerId="ADAL" clId="{3ACAC275-6DE7-418B-9E3C-B5D5C74A6673}" dt="2021-06-19T09:41:42.861" v="303" actId="20577"/>
          <ac:spMkLst>
            <pc:docMk/>
            <pc:sldMk cId="2083875883" sldId="323"/>
            <ac:spMk id="2" creationId="{0C943191-8ABB-489A-A55B-8A09E5417ECE}"/>
          </ac:spMkLst>
        </pc:spChg>
      </pc:sldChg>
      <pc:sldChg chg="del">
        <pc:chgData name="Nguyen Van Thanh" userId="397c937a-6631-46d4-ab7f-15d71e973788" providerId="ADAL" clId="{3ACAC275-6DE7-418B-9E3C-B5D5C74A6673}" dt="2021-06-19T08:55:53.823" v="135" actId="2696"/>
        <pc:sldMkLst>
          <pc:docMk/>
          <pc:sldMk cId="1224316501" sldId="324"/>
        </pc:sldMkLst>
      </pc:sldChg>
    </pc:docChg>
  </pc:docChgLst>
  <pc:docChgLst>
    <pc:chgData name="Nguyen Van Thanh" userId="397c937a-6631-46d4-ab7f-15d71e973788" providerId="ADAL" clId="{3326DA30-668F-440C-AA14-760E6525DC81}"/>
    <pc:docChg chg="undo custSel addSld delSld modSld sldOrd">
      <pc:chgData name="Nguyen Van Thanh" userId="397c937a-6631-46d4-ab7f-15d71e973788" providerId="ADAL" clId="{3326DA30-668F-440C-AA14-760E6525DC81}" dt="2021-11-16T16:27:45.448" v="3845" actId="20577"/>
      <pc:docMkLst>
        <pc:docMk/>
      </pc:docMkLst>
      <pc:sldChg chg="ord">
        <pc:chgData name="Nguyen Van Thanh" userId="397c937a-6631-46d4-ab7f-15d71e973788" providerId="ADAL" clId="{3326DA30-668F-440C-AA14-760E6525DC81}" dt="2021-10-03T14:27:45.613" v="8"/>
        <pc:sldMkLst>
          <pc:docMk/>
          <pc:sldMk cId="903041145" sldId="291"/>
        </pc:sldMkLst>
      </pc:sldChg>
      <pc:sldChg chg="modSp mod">
        <pc:chgData name="Nguyen Van Thanh" userId="397c937a-6631-46d4-ab7f-15d71e973788" providerId="ADAL" clId="{3326DA30-668F-440C-AA14-760E6525DC81}" dt="2021-11-16T16:10:08.057" v="3840" actId="20577"/>
        <pc:sldMkLst>
          <pc:docMk/>
          <pc:sldMk cId="1544275822" sldId="298"/>
        </pc:sldMkLst>
        <pc:spChg chg="mod">
          <ac:chgData name="Nguyen Van Thanh" userId="397c937a-6631-46d4-ab7f-15d71e973788" providerId="ADAL" clId="{3326DA30-668F-440C-AA14-760E6525DC81}" dt="2021-11-16T16:10:08.057" v="3840" actId="20577"/>
          <ac:spMkLst>
            <pc:docMk/>
            <pc:sldMk cId="1544275822" sldId="298"/>
            <ac:spMk id="2" creationId="{0C943191-8ABB-489A-A55B-8A09E5417ECE}"/>
          </ac:spMkLst>
        </pc:spChg>
      </pc:sldChg>
      <pc:sldChg chg="addSp modSp mod modNotesTx">
        <pc:chgData name="Nguyen Van Thanh" userId="397c937a-6631-46d4-ab7f-15d71e973788" providerId="ADAL" clId="{3326DA30-668F-440C-AA14-760E6525DC81}" dt="2021-11-16T16:27:45.448" v="3845" actId="20577"/>
        <pc:sldMkLst>
          <pc:docMk/>
          <pc:sldMk cId="2989437008" sldId="312"/>
        </pc:sldMkLst>
        <pc:spChg chg="mod">
          <ac:chgData name="Nguyen Van Thanh" userId="397c937a-6631-46d4-ab7f-15d71e973788" providerId="ADAL" clId="{3326DA30-668F-440C-AA14-760E6525DC81}" dt="2021-10-04T15:48:33.965" v="612" actId="207"/>
          <ac:spMkLst>
            <pc:docMk/>
            <pc:sldMk cId="2989437008" sldId="312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4T15:49:13.729" v="615" actId="14100"/>
          <ac:picMkLst>
            <pc:docMk/>
            <pc:sldMk cId="2989437008" sldId="312"/>
            <ac:picMk id="4" creationId="{D1EC3C27-2244-4279-BB3C-0259ACF99D5C}"/>
          </ac:picMkLst>
        </pc:picChg>
        <pc:picChg chg="add mod">
          <ac:chgData name="Nguyen Van Thanh" userId="397c937a-6631-46d4-ab7f-15d71e973788" providerId="ADAL" clId="{3326DA30-668F-440C-AA14-760E6525DC81}" dt="2021-10-04T15:50:05.910" v="619" actId="14100"/>
          <ac:picMkLst>
            <pc:docMk/>
            <pc:sldMk cId="2989437008" sldId="312"/>
            <ac:picMk id="6" creationId="{7C7F5165-E333-4FCD-9C4A-549D8B0F50AD}"/>
          </ac:picMkLst>
        </pc:picChg>
      </pc:sldChg>
      <pc:sldChg chg="addSp modSp mod modNotesTx">
        <pc:chgData name="Nguyen Van Thanh" userId="397c937a-6631-46d4-ab7f-15d71e973788" providerId="ADAL" clId="{3326DA30-668F-440C-AA14-760E6525DC81}" dt="2021-10-05T14:33:24.973" v="3833" actId="20577"/>
        <pc:sldMkLst>
          <pc:docMk/>
          <pc:sldMk cId="3696023413" sldId="313"/>
        </pc:sldMkLst>
        <pc:spChg chg="mod">
          <ac:chgData name="Nguyen Van Thanh" userId="397c937a-6631-46d4-ab7f-15d71e973788" providerId="ADAL" clId="{3326DA30-668F-440C-AA14-760E6525DC81}" dt="2021-10-04T15:51:52.253" v="653" actId="207"/>
          <ac:spMkLst>
            <pc:docMk/>
            <pc:sldMk cId="3696023413" sldId="313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4T15:51:59.429" v="657" actId="14100"/>
          <ac:picMkLst>
            <pc:docMk/>
            <pc:sldMk cId="3696023413" sldId="313"/>
            <ac:picMk id="4" creationId="{1B6978CB-1520-4A13-93A8-ABC7A1ECD327}"/>
          </ac:picMkLst>
        </pc:picChg>
      </pc:sldChg>
      <pc:sldChg chg="addSp modSp add mod ord modNotesTx">
        <pc:chgData name="Nguyen Van Thanh" userId="397c937a-6631-46d4-ab7f-15d71e973788" providerId="ADAL" clId="{3326DA30-668F-440C-AA14-760E6525DC81}" dt="2021-10-04T15:25:14.384" v="213"/>
        <pc:sldMkLst>
          <pc:docMk/>
          <pc:sldMk cId="3062398785" sldId="324"/>
        </pc:sldMkLst>
        <pc:spChg chg="mod">
          <ac:chgData name="Nguyen Van Thanh" userId="397c937a-6631-46d4-ab7f-15d71e973788" providerId="ADAL" clId="{3326DA30-668F-440C-AA14-760E6525DC81}" dt="2021-10-04T01:34:11.311" v="205" actId="255"/>
          <ac:spMkLst>
            <pc:docMk/>
            <pc:sldMk cId="3062398785" sldId="324"/>
            <ac:spMk id="2" creationId="{0C943191-8ABB-489A-A55B-8A09E5417ECE}"/>
          </ac:spMkLst>
        </pc:spChg>
        <pc:spChg chg="add mod">
          <ac:chgData name="Nguyen Van Thanh" userId="397c937a-6631-46d4-ab7f-15d71e973788" providerId="ADAL" clId="{3326DA30-668F-440C-AA14-760E6525DC81}" dt="2021-10-04T01:49:34.845" v="210" actId="113"/>
          <ac:spMkLst>
            <pc:docMk/>
            <pc:sldMk cId="3062398785" sldId="324"/>
            <ac:spMk id="4" creationId="{3393EEC6-D90A-413D-BA62-CF2E2C1142F5}"/>
          </ac:spMkLst>
        </pc:spChg>
      </pc:sldChg>
      <pc:sldChg chg="addSp modSp add mod modNotesTx">
        <pc:chgData name="Nguyen Van Thanh" userId="397c937a-6631-46d4-ab7f-15d71e973788" providerId="ADAL" clId="{3326DA30-668F-440C-AA14-760E6525DC81}" dt="2021-10-05T13:13:56.145" v="1023" actId="20577"/>
        <pc:sldMkLst>
          <pc:docMk/>
          <pc:sldMk cId="580621753" sldId="325"/>
        </pc:sldMkLst>
        <pc:spChg chg="mod">
          <ac:chgData name="Nguyen Van Thanh" userId="397c937a-6631-46d4-ab7f-15d71e973788" providerId="ADAL" clId="{3326DA30-668F-440C-AA14-760E6525DC81}" dt="2021-10-03T14:55:27.991" v="93" actId="207"/>
          <ac:spMkLst>
            <pc:docMk/>
            <pc:sldMk cId="580621753" sldId="325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3T14:54:43.695" v="92" actId="1076"/>
          <ac:picMkLst>
            <pc:docMk/>
            <pc:sldMk cId="580621753" sldId="325"/>
            <ac:picMk id="4" creationId="{B8986C70-4C81-472D-B6CF-54795A188ABF}"/>
          </ac:picMkLst>
        </pc:picChg>
        <pc:picChg chg="add mod">
          <ac:chgData name="Nguyen Van Thanh" userId="397c937a-6631-46d4-ab7f-15d71e973788" providerId="ADAL" clId="{3326DA30-668F-440C-AA14-760E6525DC81}" dt="2021-10-03T14:55:52.936" v="95" actId="1076"/>
          <ac:picMkLst>
            <pc:docMk/>
            <pc:sldMk cId="580621753" sldId="325"/>
            <ac:picMk id="6" creationId="{8A376C12-ECD7-4B93-873B-93AFD7F277D7}"/>
          </ac:picMkLst>
        </pc:picChg>
      </pc:sldChg>
      <pc:sldChg chg="addSp delSp modSp add mod modNotesTx">
        <pc:chgData name="Nguyen Van Thanh" userId="397c937a-6631-46d4-ab7f-15d71e973788" providerId="ADAL" clId="{3326DA30-668F-440C-AA14-760E6525DC81}" dt="2021-10-05T13:16:55.634" v="1038" actId="20577"/>
        <pc:sldMkLst>
          <pc:docMk/>
          <pc:sldMk cId="3778921821" sldId="326"/>
        </pc:sldMkLst>
        <pc:spChg chg="mod">
          <ac:chgData name="Nguyen Van Thanh" userId="397c937a-6631-46d4-ab7f-15d71e973788" providerId="ADAL" clId="{3326DA30-668F-440C-AA14-760E6525DC81}" dt="2021-10-03T15:17:14.320" v="128" actId="207"/>
          <ac:spMkLst>
            <pc:docMk/>
            <pc:sldMk cId="3778921821" sldId="326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3T15:17:00.209" v="127" actId="1076"/>
          <ac:picMkLst>
            <pc:docMk/>
            <pc:sldMk cId="3778921821" sldId="326"/>
            <ac:picMk id="4" creationId="{815F3DCF-5738-41C0-9DA2-A4EE28A71058}"/>
          </ac:picMkLst>
        </pc:picChg>
        <pc:picChg chg="add del mod">
          <ac:chgData name="Nguyen Van Thanh" userId="397c937a-6631-46d4-ab7f-15d71e973788" providerId="ADAL" clId="{3326DA30-668F-440C-AA14-760E6525DC81}" dt="2021-10-03T15:42:28.591" v="168" actId="21"/>
          <ac:picMkLst>
            <pc:docMk/>
            <pc:sldMk cId="3778921821" sldId="326"/>
            <ac:picMk id="6" creationId="{D9AE296B-292D-48B7-AE31-0EBC9000AB7C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1-16T16:01:04.761" v="3838" actId="20577"/>
        <pc:sldMkLst>
          <pc:docMk/>
          <pc:sldMk cId="1106216012" sldId="327"/>
        </pc:sldMkLst>
        <pc:spChg chg="mod">
          <ac:chgData name="Nguyen Van Thanh" userId="397c937a-6631-46d4-ab7f-15d71e973788" providerId="ADAL" clId="{3326DA30-668F-440C-AA14-760E6525DC81}" dt="2021-10-03T15:32:31.349" v="158" actId="207"/>
          <ac:spMkLst>
            <pc:docMk/>
            <pc:sldMk cId="1106216012" sldId="327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3T15:32:22.349" v="157" actId="1076"/>
          <ac:picMkLst>
            <pc:docMk/>
            <pc:sldMk cId="1106216012" sldId="327"/>
            <ac:picMk id="4" creationId="{4EE78779-76E9-4950-A815-9FA00049D5FA}"/>
          </ac:picMkLst>
        </pc:picChg>
        <pc:picChg chg="add mod">
          <ac:chgData name="Nguyen Van Thanh" userId="397c937a-6631-46d4-ab7f-15d71e973788" providerId="ADAL" clId="{3326DA30-668F-440C-AA14-760E6525DC81}" dt="2021-10-03T15:34:12.220" v="162" actId="1076"/>
          <ac:picMkLst>
            <pc:docMk/>
            <pc:sldMk cId="1106216012" sldId="327"/>
            <ac:picMk id="6" creationId="{74FCEED2-9033-4C11-83AA-15C9012C264C}"/>
          </ac:picMkLst>
        </pc:picChg>
      </pc:sldChg>
      <pc:sldChg chg="addSp modSp add mod ord modNotesTx">
        <pc:chgData name="Nguyen Van Thanh" userId="397c937a-6631-46d4-ab7f-15d71e973788" providerId="ADAL" clId="{3326DA30-668F-440C-AA14-760E6525DC81}" dt="2021-10-05T13:28:56.754" v="1481" actId="20577"/>
        <pc:sldMkLst>
          <pc:docMk/>
          <pc:sldMk cId="3488890955" sldId="328"/>
        </pc:sldMkLst>
        <pc:picChg chg="add mod">
          <ac:chgData name="Nguyen Van Thanh" userId="397c937a-6631-46d4-ab7f-15d71e973788" providerId="ADAL" clId="{3326DA30-668F-440C-AA14-760E6525DC81}" dt="2021-10-03T15:42:36.244" v="171" actId="14100"/>
          <ac:picMkLst>
            <pc:docMk/>
            <pc:sldMk cId="3488890955" sldId="328"/>
            <ac:picMk id="3" creationId="{564A05EA-4902-49F9-AF8A-D3D7B40D9681}"/>
          </ac:picMkLst>
        </pc:picChg>
      </pc:sldChg>
      <pc:sldChg chg="add del">
        <pc:chgData name="Nguyen Van Thanh" userId="397c937a-6631-46d4-ab7f-15d71e973788" providerId="ADAL" clId="{3326DA30-668F-440C-AA14-760E6525DC81}" dt="2021-10-04T16:04:14.939" v="755" actId="47"/>
        <pc:sldMkLst>
          <pc:docMk/>
          <pc:sldMk cId="4159177882" sldId="329"/>
        </pc:sldMkLst>
      </pc:sldChg>
      <pc:sldChg chg="add del">
        <pc:chgData name="Nguyen Van Thanh" userId="397c937a-6631-46d4-ab7f-15d71e973788" providerId="ADAL" clId="{3326DA30-668F-440C-AA14-760E6525DC81}" dt="2021-10-04T16:04:14.589" v="754" actId="47"/>
        <pc:sldMkLst>
          <pc:docMk/>
          <pc:sldMk cId="378446232" sldId="330"/>
        </pc:sldMkLst>
      </pc:sldChg>
      <pc:sldChg chg="add del">
        <pc:chgData name="Nguyen Van Thanh" userId="397c937a-6631-46d4-ab7f-15d71e973788" providerId="ADAL" clId="{3326DA30-668F-440C-AA14-760E6525DC81}" dt="2021-10-04T16:04:22.669" v="767" actId="47"/>
        <pc:sldMkLst>
          <pc:docMk/>
          <pc:sldMk cId="260585025" sldId="331"/>
        </pc:sldMkLst>
      </pc:sldChg>
      <pc:sldChg chg="addSp delSp modSp add mod setBg modNotesTx">
        <pc:chgData name="Nguyen Van Thanh" userId="397c937a-6631-46d4-ab7f-15d71e973788" providerId="ADAL" clId="{3326DA30-668F-440C-AA14-760E6525DC81}" dt="2021-10-05T13:12:03.159" v="1014" actId="20577"/>
        <pc:sldMkLst>
          <pc:docMk/>
          <pc:sldMk cId="152101470" sldId="332"/>
        </pc:sldMkLst>
        <pc:spChg chg="mod">
          <ac:chgData name="Nguyen Van Thanh" userId="397c937a-6631-46d4-ab7f-15d71e973788" providerId="ADAL" clId="{3326DA30-668F-440C-AA14-760E6525DC81}" dt="2021-10-03T14:52:20.827" v="55" actId="207"/>
          <ac:spMkLst>
            <pc:docMk/>
            <pc:sldMk cId="152101470" sldId="332"/>
            <ac:spMk id="2" creationId="{0C943191-8ABB-489A-A55B-8A09E5417ECE}"/>
          </ac:spMkLst>
        </pc:spChg>
        <pc:spChg chg="add del">
          <ac:chgData name="Nguyen Van Thanh" userId="397c937a-6631-46d4-ab7f-15d71e973788" providerId="ADAL" clId="{3326DA30-668F-440C-AA14-760E6525DC81}" dt="2021-10-03T14:43:22.823" v="48" actId="26606"/>
          <ac:spMkLst>
            <pc:docMk/>
            <pc:sldMk cId="152101470" sldId="332"/>
            <ac:spMk id="11" creationId="{99ED5833-B85B-4103-8A3B-CAB0308E6C15}"/>
          </ac:spMkLst>
        </pc:spChg>
        <pc:picChg chg="add mod">
          <ac:chgData name="Nguyen Van Thanh" userId="397c937a-6631-46d4-ab7f-15d71e973788" providerId="ADAL" clId="{3326DA30-668F-440C-AA14-760E6525DC81}" dt="2021-10-03T14:43:22.823" v="48" actId="26606"/>
          <ac:picMkLst>
            <pc:docMk/>
            <pc:sldMk cId="152101470" sldId="332"/>
            <ac:picMk id="4" creationId="{70FCECCC-8219-4E4B-909A-086950A1C329}"/>
          </ac:picMkLst>
        </pc:picChg>
        <pc:picChg chg="add mod">
          <ac:chgData name="Nguyen Van Thanh" userId="397c937a-6631-46d4-ab7f-15d71e973788" providerId="ADAL" clId="{3326DA30-668F-440C-AA14-760E6525DC81}" dt="2021-10-03T14:43:27.272" v="51" actId="1076"/>
          <ac:picMkLst>
            <pc:docMk/>
            <pc:sldMk cId="152101470" sldId="332"/>
            <ac:picMk id="6" creationId="{41B51E22-AC1F-4D1F-AEC5-D062B99C4486}"/>
          </ac:picMkLst>
        </pc:picChg>
        <pc:picChg chg="add mod">
          <ac:chgData name="Nguyen Van Thanh" userId="397c937a-6631-46d4-ab7f-15d71e973788" providerId="ADAL" clId="{3326DA30-668F-440C-AA14-760E6525DC81}" dt="2021-10-03T14:43:49.755" v="54" actId="1076"/>
          <ac:picMkLst>
            <pc:docMk/>
            <pc:sldMk cId="152101470" sldId="332"/>
            <ac:picMk id="8" creationId="{C76365A9-4B88-4BB8-8B67-0EC988B9D13E}"/>
          </ac:picMkLst>
        </pc:picChg>
      </pc:sldChg>
      <pc:sldChg chg="add del">
        <pc:chgData name="Nguyen Van Thanh" userId="397c937a-6631-46d4-ab7f-15d71e973788" providerId="ADAL" clId="{3326DA30-668F-440C-AA14-760E6525DC81}" dt="2021-10-04T16:04:21.269" v="766" actId="47"/>
        <pc:sldMkLst>
          <pc:docMk/>
          <pc:sldMk cId="1095020050" sldId="333"/>
        </pc:sldMkLst>
      </pc:sldChg>
      <pc:sldChg chg="add del">
        <pc:chgData name="Nguyen Van Thanh" userId="397c937a-6631-46d4-ab7f-15d71e973788" providerId="ADAL" clId="{3326DA30-668F-440C-AA14-760E6525DC81}" dt="2021-10-04T16:04:20.599" v="765" actId="47"/>
        <pc:sldMkLst>
          <pc:docMk/>
          <pc:sldMk cId="1511652821" sldId="334"/>
        </pc:sldMkLst>
      </pc:sldChg>
      <pc:sldChg chg="add del">
        <pc:chgData name="Nguyen Van Thanh" userId="397c937a-6631-46d4-ab7f-15d71e973788" providerId="ADAL" clId="{3326DA30-668F-440C-AA14-760E6525DC81}" dt="2021-10-04T16:04:15.554" v="756" actId="47"/>
        <pc:sldMkLst>
          <pc:docMk/>
          <pc:sldMk cId="88480791" sldId="335"/>
        </pc:sldMkLst>
      </pc:sldChg>
      <pc:sldChg chg="add del">
        <pc:chgData name="Nguyen Van Thanh" userId="397c937a-6631-46d4-ab7f-15d71e973788" providerId="ADAL" clId="{3326DA30-668F-440C-AA14-760E6525DC81}" dt="2021-10-04T16:04:15.929" v="757" actId="47"/>
        <pc:sldMkLst>
          <pc:docMk/>
          <pc:sldMk cId="1524815031" sldId="336"/>
        </pc:sldMkLst>
      </pc:sldChg>
      <pc:sldChg chg="add del">
        <pc:chgData name="Nguyen Van Thanh" userId="397c937a-6631-46d4-ab7f-15d71e973788" providerId="ADAL" clId="{3326DA30-668F-440C-AA14-760E6525DC81}" dt="2021-10-04T16:04:16.649" v="758" actId="47"/>
        <pc:sldMkLst>
          <pc:docMk/>
          <pc:sldMk cId="4206578189" sldId="337"/>
        </pc:sldMkLst>
      </pc:sldChg>
      <pc:sldChg chg="add del">
        <pc:chgData name="Nguyen Van Thanh" userId="397c937a-6631-46d4-ab7f-15d71e973788" providerId="ADAL" clId="{3326DA30-668F-440C-AA14-760E6525DC81}" dt="2021-10-04T16:04:17.409" v="759" actId="47"/>
        <pc:sldMkLst>
          <pc:docMk/>
          <pc:sldMk cId="129827793" sldId="338"/>
        </pc:sldMkLst>
      </pc:sldChg>
      <pc:sldChg chg="add del">
        <pc:chgData name="Nguyen Van Thanh" userId="397c937a-6631-46d4-ab7f-15d71e973788" providerId="ADAL" clId="{3326DA30-668F-440C-AA14-760E6525DC81}" dt="2021-10-04T16:04:19.859" v="764" actId="47"/>
        <pc:sldMkLst>
          <pc:docMk/>
          <pc:sldMk cId="1620289414" sldId="339"/>
        </pc:sldMkLst>
      </pc:sldChg>
      <pc:sldChg chg="add del">
        <pc:chgData name="Nguyen Van Thanh" userId="397c937a-6631-46d4-ab7f-15d71e973788" providerId="ADAL" clId="{3326DA30-668F-440C-AA14-760E6525DC81}" dt="2021-10-04T16:04:19.589" v="763" actId="47"/>
        <pc:sldMkLst>
          <pc:docMk/>
          <pc:sldMk cId="33574054" sldId="340"/>
        </pc:sldMkLst>
      </pc:sldChg>
      <pc:sldChg chg="add del">
        <pc:chgData name="Nguyen Van Thanh" userId="397c937a-6631-46d4-ab7f-15d71e973788" providerId="ADAL" clId="{3326DA30-668F-440C-AA14-760E6525DC81}" dt="2021-10-04T16:04:19.304" v="762" actId="47"/>
        <pc:sldMkLst>
          <pc:docMk/>
          <pc:sldMk cId="3366764674" sldId="341"/>
        </pc:sldMkLst>
      </pc:sldChg>
      <pc:sldChg chg="add del">
        <pc:chgData name="Nguyen Van Thanh" userId="397c937a-6631-46d4-ab7f-15d71e973788" providerId="ADAL" clId="{3326DA30-668F-440C-AA14-760E6525DC81}" dt="2021-10-04T16:04:18.618" v="761" actId="47"/>
        <pc:sldMkLst>
          <pc:docMk/>
          <pc:sldMk cId="400159525" sldId="342"/>
        </pc:sldMkLst>
      </pc:sldChg>
      <pc:sldChg chg="add del">
        <pc:chgData name="Nguyen Van Thanh" userId="397c937a-6631-46d4-ab7f-15d71e973788" providerId="ADAL" clId="{3326DA30-668F-440C-AA14-760E6525DC81}" dt="2021-10-04T16:04:18.044" v="760" actId="47"/>
        <pc:sldMkLst>
          <pc:docMk/>
          <pc:sldMk cId="2837576632" sldId="343"/>
        </pc:sldMkLst>
      </pc:sldChg>
      <pc:sldChg chg="addSp delSp modSp add mod setBg modNotesTx">
        <pc:chgData name="Nguyen Van Thanh" userId="397c937a-6631-46d4-ab7f-15d71e973788" providerId="ADAL" clId="{3326DA30-668F-440C-AA14-760E6525DC81}" dt="2021-10-05T10:44:18.850" v="800" actId="20577"/>
        <pc:sldMkLst>
          <pc:docMk/>
          <pc:sldMk cId="2715133884" sldId="344"/>
        </pc:sldMkLst>
        <pc:spChg chg="mod">
          <ac:chgData name="Nguyen Van Thanh" userId="397c937a-6631-46d4-ab7f-15d71e973788" providerId="ADAL" clId="{3326DA30-668F-440C-AA14-760E6525DC81}" dt="2021-10-05T10:39:40.340" v="789" actId="27636"/>
          <ac:spMkLst>
            <pc:docMk/>
            <pc:sldMk cId="2715133884" sldId="344"/>
            <ac:spMk id="2" creationId="{0C943191-8ABB-489A-A55B-8A09E5417ECE}"/>
          </ac:spMkLst>
        </pc:spChg>
        <pc:spChg chg="add del">
          <ac:chgData name="Nguyen Van Thanh" userId="397c937a-6631-46d4-ab7f-15d71e973788" providerId="ADAL" clId="{3326DA30-668F-440C-AA14-760E6525DC81}" dt="2021-10-04T15:27:30.693" v="314" actId="26606"/>
          <ac:spMkLst>
            <pc:docMk/>
            <pc:sldMk cId="2715133884" sldId="344"/>
            <ac:spMk id="11" creationId="{99ED5833-B85B-4103-8A3B-CAB0308E6C15}"/>
          </ac:spMkLst>
        </pc:spChg>
        <pc:picChg chg="add mod">
          <ac:chgData name="Nguyen Van Thanh" userId="397c937a-6631-46d4-ab7f-15d71e973788" providerId="ADAL" clId="{3326DA30-668F-440C-AA14-760E6525DC81}" dt="2021-10-04T15:28:01.072" v="323" actId="14100"/>
          <ac:picMkLst>
            <pc:docMk/>
            <pc:sldMk cId="2715133884" sldId="344"/>
            <ac:picMk id="4" creationId="{FF4D58B5-DF10-4018-8906-AAD1244E88FE}"/>
          </ac:picMkLst>
        </pc:picChg>
        <pc:picChg chg="add del mod">
          <ac:chgData name="Nguyen Van Thanh" userId="397c937a-6631-46d4-ab7f-15d71e973788" providerId="ADAL" clId="{3326DA30-668F-440C-AA14-760E6525DC81}" dt="2021-10-04T15:27:46.957" v="319" actId="21"/>
          <ac:picMkLst>
            <pc:docMk/>
            <pc:sldMk cId="2715133884" sldId="344"/>
            <ac:picMk id="6" creationId="{10F6274C-E1AC-494B-8F97-1F88D3FF266D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0:47:51.811" v="814" actId="20577"/>
        <pc:sldMkLst>
          <pc:docMk/>
          <pc:sldMk cId="2415193826" sldId="345"/>
        </pc:sldMkLst>
        <pc:picChg chg="add mod">
          <ac:chgData name="Nguyen Van Thanh" userId="397c937a-6631-46d4-ab7f-15d71e973788" providerId="ADAL" clId="{3326DA30-668F-440C-AA14-760E6525DC81}" dt="2021-10-04T15:27:54.173" v="322" actId="14100"/>
          <ac:picMkLst>
            <pc:docMk/>
            <pc:sldMk cId="2415193826" sldId="345"/>
            <ac:picMk id="3" creationId="{554E61BB-EA1F-42BB-978B-D82C10FADD42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04:30.511" v="841" actId="20577"/>
        <pc:sldMkLst>
          <pc:docMk/>
          <pc:sldMk cId="779593252" sldId="346"/>
        </pc:sldMkLst>
        <pc:picChg chg="add mod">
          <ac:chgData name="Nguyen Van Thanh" userId="397c937a-6631-46d4-ab7f-15d71e973788" providerId="ADAL" clId="{3326DA30-668F-440C-AA14-760E6525DC81}" dt="2021-10-04T15:29:08.998" v="328" actId="14100"/>
          <ac:picMkLst>
            <pc:docMk/>
            <pc:sldMk cId="779593252" sldId="346"/>
            <ac:picMk id="4" creationId="{A5798899-DB4B-4E1E-9E8D-811DE459A0D0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14:00.793" v="864" actId="20577"/>
        <pc:sldMkLst>
          <pc:docMk/>
          <pc:sldMk cId="2271236207" sldId="347"/>
        </pc:sldMkLst>
        <pc:picChg chg="add mod">
          <ac:chgData name="Nguyen Van Thanh" userId="397c937a-6631-46d4-ab7f-15d71e973788" providerId="ADAL" clId="{3326DA30-668F-440C-AA14-760E6525DC81}" dt="2021-10-04T15:30:28.582" v="345" actId="14100"/>
          <ac:picMkLst>
            <pc:docMk/>
            <pc:sldMk cId="2271236207" sldId="347"/>
            <ac:picMk id="4" creationId="{0E3AB1DE-CD36-401E-AF54-52F7AA66AFEF}"/>
          </ac:picMkLst>
        </pc:picChg>
        <pc:picChg chg="add mod">
          <ac:chgData name="Nguyen Van Thanh" userId="397c937a-6631-46d4-ab7f-15d71e973788" providerId="ADAL" clId="{3326DA30-668F-440C-AA14-760E6525DC81}" dt="2021-10-04T15:30:34.873" v="348" actId="14100"/>
          <ac:picMkLst>
            <pc:docMk/>
            <pc:sldMk cId="2271236207" sldId="347"/>
            <ac:picMk id="6" creationId="{4F31A9F7-864E-44BE-8096-B897CD72F741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34:43.840" v="1002" actId="20577"/>
        <pc:sldMkLst>
          <pc:docMk/>
          <pc:sldMk cId="3103987594" sldId="348"/>
        </pc:sldMkLst>
        <pc:picChg chg="add mod">
          <ac:chgData name="Nguyen Van Thanh" userId="397c937a-6631-46d4-ab7f-15d71e973788" providerId="ADAL" clId="{3326DA30-668F-440C-AA14-760E6525DC81}" dt="2021-10-04T15:42:29.317" v="562" actId="1076"/>
          <ac:picMkLst>
            <pc:docMk/>
            <pc:sldMk cId="3103987594" sldId="348"/>
            <ac:picMk id="4" creationId="{37720855-E86C-4ED8-8070-87E2D51A0C1F}"/>
          </ac:picMkLst>
        </pc:picChg>
        <pc:picChg chg="add mod">
          <ac:chgData name="Nguyen Van Thanh" userId="397c937a-6631-46d4-ab7f-15d71e973788" providerId="ADAL" clId="{3326DA30-668F-440C-AA14-760E6525DC81}" dt="2021-10-04T15:42:42.184" v="564" actId="1076"/>
          <ac:picMkLst>
            <pc:docMk/>
            <pc:sldMk cId="3103987594" sldId="348"/>
            <ac:picMk id="6" creationId="{16185014-507B-4791-8938-6CCA6006AF7E}"/>
          </ac:picMkLst>
        </pc:picChg>
      </pc:sldChg>
      <pc:sldChg chg="add del">
        <pc:chgData name="Nguyen Van Thanh" userId="397c937a-6631-46d4-ab7f-15d71e973788" providerId="ADAL" clId="{3326DA30-668F-440C-AA14-760E6525DC81}" dt="2021-10-04T16:04:31.269" v="768" actId="47"/>
        <pc:sldMkLst>
          <pc:docMk/>
          <pc:sldMk cId="3683738805" sldId="349"/>
        </pc:sldMkLst>
      </pc:sldChg>
      <pc:sldChg chg="addSp modSp add mod modNotesTx">
        <pc:chgData name="Nguyen Van Thanh" userId="397c937a-6631-46d4-ab7f-15d71e973788" providerId="ADAL" clId="{3326DA30-668F-440C-AA14-760E6525DC81}" dt="2021-10-05T11:26:48.951" v="997" actId="20577"/>
        <pc:sldMkLst>
          <pc:docMk/>
          <pc:sldMk cId="628582743" sldId="350"/>
        </pc:sldMkLst>
        <pc:picChg chg="add mod">
          <ac:chgData name="Nguyen Van Thanh" userId="397c937a-6631-46d4-ab7f-15d71e973788" providerId="ADAL" clId="{3326DA30-668F-440C-AA14-760E6525DC81}" dt="2021-10-04T15:41:01.142" v="554" actId="1076"/>
          <ac:picMkLst>
            <pc:docMk/>
            <pc:sldMk cId="628582743" sldId="350"/>
            <ac:picMk id="4" creationId="{ECE00D08-6406-4E0F-AD6E-1B5D07C7F66A}"/>
          </ac:picMkLst>
        </pc:picChg>
        <pc:picChg chg="add mod">
          <ac:chgData name="Nguyen Van Thanh" userId="397c937a-6631-46d4-ab7f-15d71e973788" providerId="ADAL" clId="{3326DA30-668F-440C-AA14-760E6525DC81}" dt="2021-10-04T15:41:11.142" v="556" actId="1076"/>
          <ac:picMkLst>
            <pc:docMk/>
            <pc:sldMk cId="628582743" sldId="350"/>
            <ac:picMk id="6" creationId="{832FB442-E9A0-46D6-A414-326068849DD3}"/>
          </ac:picMkLst>
        </pc:picChg>
        <pc:picChg chg="add mod">
          <ac:chgData name="Nguyen Van Thanh" userId="397c937a-6631-46d4-ab7f-15d71e973788" providerId="ADAL" clId="{3326DA30-668F-440C-AA14-760E6525DC81}" dt="2021-10-04T15:41:20.361" v="558" actId="1076"/>
          <ac:picMkLst>
            <pc:docMk/>
            <pc:sldMk cId="628582743" sldId="350"/>
            <ac:picMk id="8" creationId="{544514BF-A8DE-40E2-A4BC-C3F0F0E46E78}"/>
          </ac:picMkLst>
        </pc:picChg>
        <pc:picChg chg="add mod">
          <ac:chgData name="Nguyen Van Thanh" userId="397c937a-6631-46d4-ab7f-15d71e973788" providerId="ADAL" clId="{3326DA30-668F-440C-AA14-760E6525DC81}" dt="2021-10-04T15:41:32.488" v="560" actId="1076"/>
          <ac:picMkLst>
            <pc:docMk/>
            <pc:sldMk cId="628582743" sldId="350"/>
            <ac:picMk id="10" creationId="{FAB542B6-9D26-4A2D-8458-56BC33E3D7EC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23:47.734" v="910" actId="20577"/>
        <pc:sldMkLst>
          <pc:docMk/>
          <pc:sldMk cId="1225812112" sldId="351"/>
        </pc:sldMkLst>
        <pc:picChg chg="add mod">
          <ac:chgData name="Nguyen Van Thanh" userId="397c937a-6631-46d4-ab7f-15d71e973788" providerId="ADAL" clId="{3326DA30-668F-440C-AA14-760E6525DC81}" dt="2021-10-04T15:40:15.067" v="546" actId="1076"/>
          <ac:picMkLst>
            <pc:docMk/>
            <pc:sldMk cId="1225812112" sldId="351"/>
            <ac:picMk id="4" creationId="{7AC56D09-8A5D-4DC9-9C20-83C65C2D0EE3}"/>
          </ac:picMkLst>
        </pc:picChg>
        <pc:picChg chg="add mod">
          <ac:chgData name="Nguyen Van Thanh" userId="397c937a-6631-46d4-ab7f-15d71e973788" providerId="ADAL" clId="{3326DA30-668F-440C-AA14-760E6525DC81}" dt="2021-10-04T15:40:26.192" v="548" actId="1076"/>
          <ac:picMkLst>
            <pc:docMk/>
            <pc:sldMk cId="1225812112" sldId="351"/>
            <ac:picMk id="6" creationId="{02742490-CD5F-42A9-935F-066D80325F5E}"/>
          </ac:picMkLst>
        </pc:picChg>
        <pc:picChg chg="add mod">
          <ac:chgData name="Nguyen Van Thanh" userId="397c937a-6631-46d4-ab7f-15d71e973788" providerId="ADAL" clId="{3326DA30-668F-440C-AA14-760E6525DC81}" dt="2021-10-04T15:40:35.987" v="550" actId="1076"/>
          <ac:picMkLst>
            <pc:docMk/>
            <pc:sldMk cId="1225812112" sldId="351"/>
            <ac:picMk id="8" creationId="{404EC69D-3E3B-41FA-A2FC-78B3DCC493D9}"/>
          </ac:picMkLst>
        </pc:picChg>
        <pc:picChg chg="add mod">
          <ac:chgData name="Nguyen Van Thanh" userId="397c937a-6631-46d4-ab7f-15d71e973788" providerId="ADAL" clId="{3326DA30-668F-440C-AA14-760E6525DC81}" dt="2021-10-04T15:40:45.493" v="552" actId="1076"/>
          <ac:picMkLst>
            <pc:docMk/>
            <pc:sldMk cId="1225812112" sldId="351"/>
            <ac:picMk id="10" creationId="{87D3C524-F275-4F32-859B-37D9A9B9F841}"/>
          </ac:picMkLst>
        </pc:picChg>
      </pc:sldChg>
      <pc:sldChg chg="addSp modSp add mod addCm modNotesTx">
        <pc:chgData name="Nguyen Van Thanh" userId="397c937a-6631-46d4-ab7f-15d71e973788" providerId="ADAL" clId="{3326DA30-668F-440C-AA14-760E6525DC81}" dt="2021-10-05T11:20:02.931" v="902" actId="20577"/>
        <pc:sldMkLst>
          <pc:docMk/>
          <pc:sldMk cId="813586264" sldId="352"/>
        </pc:sldMkLst>
        <pc:spChg chg="mod">
          <ac:chgData name="Nguyen Van Thanh" userId="397c937a-6631-46d4-ab7f-15d71e973788" providerId="ADAL" clId="{3326DA30-668F-440C-AA14-760E6525DC81}" dt="2021-10-04T15:43:34.421" v="568" actId="207"/>
          <ac:spMkLst>
            <pc:docMk/>
            <pc:sldMk cId="813586264" sldId="352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4T15:39:21.522" v="538" actId="1076"/>
          <ac:picMkLst>
            <pc:docMk/>
            <pc:sldMk cId="813586264" sldId="352"/>
            <ac:picMk id="4" creationId="{5FA30CC2-07D2-4E90-9D3A-BF5ADE129A94}"/>
          </ac:picMkLst>
        </pc:picChg>
        <pc:picChg chg="add mod">
          <ac:chgData name="Nguyen Van Thanh" userId="397c937a-6631-46d4-ab7f-15d71e973788" providerId="ADAL" clId="{3326DA30-668F-440C-AA14-760E6525DC81}" dt="2021-10-04T15:43:27.131" v="566" actId="14100"/>
          <ac:picMkLst>
            <pc:docMk/>
            <pc:sldMk cId="813586264" sldId="352"/>
            <ac:picMk id="6" creationId="{1DDE0285-929A-4A27-AF2C-22C65ACA8665}"/>
          </ac:picMkLst>
        </pc:picChg>
        <pc:picChg chg="add mod">
          <ac:chgData name="Nguyen Van Thanh" userId="397c937a-6631-46d4-ab7f-15d71e973788" providerId="ADAL" clId="{3326DA30-668F-440C-AA14-760E6525DC81}" dt="2021-10-04T15:39:49.078" v="542" actId="1076"/>
          <ac:picMkLst>
            <pc:docMk/>
            <pc:sldMk cId="813586264" sldId="352"/>
            <ac:picMk id="8" creationId="{4DF7C40A-878C-42DA-B6D4-CF10C49A92AC}"/>
          </ac:picMkLst>
        </pc:picChg>
        <pc:picChg chg="add mod">
          <ac:chgData name="Nguyen Van Thanh" userId="397c937a-6631-46d4-ab7f-15d71e973788" providerId="ADAL" clId="{3326DA30-668F-440C-AA14-760E6525DC81}" dt="2021-10-04T15:43:28.670" v="567" actId="1076"/>
          <ac:picMkLst>
            <pc:docMk/>
            <pc:sldMk cId="813586264" sldId="352"/>
            <ac:picMk id="10" creationId="{C6790CEB-8971-4187-B72B-3A6AD3633FDE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18:55.468" v="894" actId="20577"/>
        <pc:sldMkLst>
          <pc:docMk/>
          <pc:sldMk cId="1815713206" sldId="353"/>
        </pc:sldMkLst>
        <pc:picChg chg="add mod">
          <ac:chgData name="Nguyen Van Thanh" userId="397c937a-6631-46d4-ab7f-15d71e973788" providerId="ADAL" clId="{3326DA30-668F-440C-AA14-760E6525DC81}" dt="2021-10-04T15:36:14.911" v="468" actId="1076"/>
          <ac:picMkLst>
            <pc:docMk/>
            <pc:sldMk cId="1815713206" sldId="353"/>
            <ac:picMk id="4" creationId="{5E1F031F-8ADD-4F75-964D-4CD46512CC1D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17:33.371" v="893" actId="20577"/>
        <pc:sldMkLst>
          <pc:docMk/>
          <pc:sldMk cId="1802495525" sldId="354"/>
        </pc:sldMkLst>
        <pc:picChg chg="add mod">
          <ac:chgData name="Nguyen Van Thanh" userId="397c937a-6631-46d4-ab7f-15d71e973788" providerId="ADAL" clId="{3326DA30-668F-440C-AA14-760E6525DC81}" dt="2021-10-04T15:34:59.612" v="460" actId="1076"/>
          <ac:picMkLst>
            <pc:docMk/>
            <pc:sldMk cId="1802495525" sldId="354"/>
            <ac:picMk id="4" creationId="{4C831872-8F41-4137-82BD-4748734DE0C5}"/>
          </ac:picMkLst>
        </pc:picChg>
        <pc:picChg chg="add mod">
          <ac:chgData name="Nguyen Van Thanh" userId="397c937a-6631-46d4-ab7f-15d71e973788" providerId="ADAL" clId="{3326DA30-668F-440C-AA14-760E6525DC81}" dt="2021-10-04T15:35:12.472" v="462" actId="1076"/>
          <ac:picMkLst>
            <pc:docMk/>
            <pc:sldMk cId="1802495525" sldId="354"/>
            <ac:picMk id="6" creationId="{7F9C824D-E6FF-4B94-8FF6-442E5BFC4BB4}"/>
          </ac:picMkLst>
        </pc:picChg>
        <pc:picChg chg="add mod">
          <ac:chgData name="Nguyen Van Thanh" userId="397c937a-6631-46d4-ab7f-15d71e973788" providerId="ADAL" clId="{3326DA30-668F-440C-AA14-760E6525DC81}" dt="2021-10-04T15:35:21.838" v="464" actId="1076"/>
          <ac:picMkLst>
            <pc:docMk/>
            <pc:sldMk cId="1802495525" sldId="354"/>
            <ac:picMk id="8" creationId="{41DB1C5B-80D7-4B60-95CA-0C0632AE022D}"/>
          </ac:picMkLst>
        </pc:picChg>
        <pc:picChg chg="add mod">
          <ac:chgData name="Nguyen Van Thanh" userId="397c937a-6631-46d4-ab7f-15d71e973788" providerId="ADAL" clId="{3326DA30-668F-440C-AA14-760E6525DC81}" dt="2021-10-04T15:35:43.042" v="466" actId="1076"/>
          <ac:picMkLst>
            <pc:docMk/>
            <pc:sldMk cId="1802495525" sldId="354"/>
            <ac:picMk id="10" creationId="{052E2461-C790-402A-AA29-552CA2699D1D}"/>
          </ac:picMkLst>
        </pc:picChg>
      </pc:sldChg>
      <pc:sldChg chg="addSp modSp add mod modNotesTx">
        <pc:chgData name="Nguyen Van Thanh" userId="397c937a-6631-46d4-ab7f-15d71e973788" providerId="ADAL" clId="{3326DA30-668F-440C-AA14-760E6525DC81}" dt="2021-10-05T11:16:57.011" v="881" actId="20577"/>
        <pc:sldMkLst>
          <pc:docMk/>
          <pc:sldMk cId="1736274411" sldId="355"/>
        </pc:sldMkLst>
        <pc:picChg chg="add mod">
          <ac:chgData name="Nguyen Van Thanh" userId="397c937a-6631-46d4-ab7f-15d71e973788" providerId="ADAL" clId="{3326DA30-668F-440C-AA14-760E6525DC81}" dt="2021-10-04T15:34:07.276" v="452" actId="1076"/>
          <ac:picMkLst>
            <pc:docMk/>
            <pc:sldMk cId="1736274411" sldId="355"/>
            <ac:picMk id="4" creationId="{485BF4F5-F4FA-4F2F-819B-4EADC32AD4E5}"/>
          </ac:picMkLst>
        </pc:picChg>
        <pc:picChg chg="add mod">
          <ac:chgData name="Nguyen Van Thanh" userId="397c937a-6631-46d4-ab7f-15d71e973788" providerId="ADAL" clId="{3326DA30-668F-440C-AA14-760E6525DC81}" dt="2021-10-04T15:34:16.512" v="454" actId="1076"/>
          <ac:picMkLst>
            <pc:docMk/>
            <pc:sldMk cId="1736274411" sldId="355"/>
            <ac:picMk id="6" creationId="{BB83E568-192D-48B0-93D8-ED000B64D12D}"/>
          </ac:picMkLst>
        </pc:picChg>
        <pc:picChg chg="add mod">
          <ac:chgData name="Nguyen Van Thanh" userId="397c937a-6631-46d4-ab7f-15d71e973788" providerId="ADAL" clId="{3326DA30-668F-440C-AA14-760E6525DC81}" dt="2021-10-04T15:34:29.122" v="456" actId="1076"/>
          <ac:picMkLst>
            <pc:docMk/>
            <pc:sldMk cId="1736274411" sldId="355"/>
            <ac:picMk id="8" creationId="{B7DE9476-D028-4BD0-9709-D3794280E297}"/>
          </ac:picMkLst>
        </pc:picChg>
        <pc:picChg chg="add mod">
          <ac:chgData name="Nguyen Van Thanh" userId="397c937a-6631-46d4-ab7f-15d71e973788" providerId="ADAL" clId="{3326DA30-668F-440C-AA14-760E6525DC81}" dt="2021-10-04T15:34:44.750" v="458" actId="1076"/>
          <ac:picMkLst>
            <pc:docMk/>
            <pc:sldMk cId="1736274411" sldId="355"/>
            <ac:picMk id="10" creationId="{2829D2FE-70FA-46C7-BD55-113645313686}"/>
          </ac:picMkLst>
        </pc:picChg>
      </pc:sldChg>
      <pc:sldChg chg="addSp delSp modSp add mod modNotesTx">
        <pc:chgData name="Nguyen Van Thanh" userId="397c937a-6631-46d4-ab7f-15d71e973788" providerId="ADAL" clId="{3326DA30-668F-440C-AA14-760E6525DC81}" dt="2021-10-05T11:15:23.330" v="872" actId="20577"/>
        <pc:sldMkLst>
          <pc:docMk/>
          <pc:sldMk cId="1994900047" sldId="356"/>
        </pc:sldMkLst>
        <pc:spChg chg="mod">
          <ac:chgData name="Nguyen Van Thanh" userId="397c937a-6631-46d4-ab7f-15d71e973788" providerId="ADAL" clId="{3326DA30-668F-440C-AA14-760E6525DC81}" dt="2021-10-04T15:38:48.357" v="498" actId="20577"/>
          <ac:spMkLst>
            <pc:docMk/>
            <pc:sldMk cId="1994900047" sldId="356"/>
            <ac:spMk id="2" creationId="{0C943191-8ABB-489A-A55B-8A09E5417ECE}"/>
          </ac:spMkLst>
        </pc:spChg>
        <pc:picChg chg="add del mod">
          <ac:chgData name="Nguyen Van Thanh" userId="397c937a-6631-46d4-ab7f-15d71e973788" providerId="ADAL" clId="{3326DA30-668F-440C-AA14-760E6525DC81}" dt="2021-10-04T15:33:06.654" v="443" actId="478"/>
          <ac:picMkLst>
            <pc:docMk/>
            <pc:sldMk cId="1994900047" sldId="356"/>
            <ac:picMk id="4" creationId="{1D4BA45B-3F3D-4B01-B3EA-CCAF84B56DD6}"/>
          </ac:picMkLst>
        </pc:picChg>
        <pc:picChg chg="add del mod">
          <ac:chgData name="Nguyen Van Thanh" userId="397c937a-6631-46d4-ab7f-15d71e973788" providerId="ADAL" clId="{3326DA30-668F-440C-AA14-760E6525DC81}" dt="2021-10-04T15:33:19.931" v="446" actId="478"/>
          <ac:picMkLst>
            <pc:docMk/>
            <pc:sldMk cId="1994900047" sldId="356"/>
            <ac:picMk id="6" creationId="{954146E4-DC18-4B6B-B912-95C46355056A}"/>
          </ac:picMkLst>
        </pc:picChg>
        <pc:picChg chg="add mod">
          <ac:chgData name="Nguyen Van Thanh" userId="397c937a-6631-46d4-ab7f-15d71e973788" providerId="ADAL" clId="{3326DA30-668F-440C-AA14-760E6525DC81}" dt="2021-10-04T15:32:59.448" v="441" actId="1076"/>
          <ac:picMkLst>
            <pc:docMk/>
            <pc:sldMk cId="1994900047" sldId="356"/>
            <ac:picMk id="8" creationId="{8AFFC2BC-75BB-401F-8A07-57DFC76E5A17}"/>
          </ac:picMkLst>
        </pc:picChg>
        <pc:picChg chg="add mod">
          <ac:chgData name="Nguyen Van Thanh" userId="397c937a-6631-46d4-ab7f-15d71e973788" providerId="ADAL" clId="{3326DA30-668F-440C-AA14-760E6525DC81}" dt="2021-10-04T15:33:18.072" v="445" actId="1076"/>
          <ac:picMkLst>
            <pc:docMk/>
            <pc:sldMk cId="1994900047" sldId="356"/>
            <ac:picMk id="10" creationId="{DD81688D-2855-456F-816B-C4FEBD6CCCBA}"/>
          </ac:picMkLst>
        </pc:picChg>
        <pc:picChg chg="add mod">
          <ac:chgData name="Nguyen Van Thanh" userId="397c937a-6631-46d4-ab7f-15d71e973788" providerId="ADAL" clId="{3326DA30-668F-440C-AA14-760E6525DC81}" dt="2021-10-04T15:33:31.308" v="448" actId="1076"/>
          <ac:picMkLst>
            <pc:docMk/>
            <pc:sldMk cId="1994900047" sldId="356"/>
            <ac:picMk id="12" creationId="{5F8E5978-46D4-4A5E-B8BA-9363D753D153}"/>
          </ac:picMkLst>
        </pc:picChg>
        <pc:picChg chg="add mod">
          <ac:chgData name="Nguyen Van Thanh" userId="397c937a-6631-46d4-ab7f-15d71e973788" providerId="ADAL" clId="{3326DA30-668F-440C-AA14-760E6525DC81}" dt="2021-10-04T15:33:47.114" v="450" actId="1076"/>
          <ac:picMkLst>
            <pc:docMk/>
            <pc:sldMk cId="1994900047" sldId="356"/>
            <ac:picMk id="14" creationId="{1B97C7C1-45DE-4F36-B6B0-1E624EA46449}"/>
          </ac:picMkLst>
        </pc:picChg>
      </pc:sldChg>
      <pc:sldChg chg="add del">
        <pc:chgData name="Nguyen Van Thanh" userId="397c937a-6631-46d4-ab7f-15d71e973788" providerId="ADAL" clId="{3326DA30-668F-440C-AA14-760E6525DC81}" dt="2021-10-04T16:04:36.629" v="787" actId="47"/>
        <pc:sldMkLst>
          <pc:docMk/>
          <pc:sldMk cId="1607406176" sldId="357"/>
        </pc:sldMkLst>
      </pc:sldChg>
      <pc:sldChg chg="add del">
        <pc:chgData name="Nguyen Van Thanh" userId="397c937a-6631-46d4-ab7f-15d71e973788" providerId="ADAL" clId="{3326DA30-668F-440C-AA14-760E6525DC81}" dt="2021-10-04T16:04:35.741" v="786" actId="47"/>
        <pc:sldMkLst>
          <pc:docMk/>
          <pc:sldMk cId="4167795211" sldId="358"/>
        </pc:sldMkLst>
      </pc:sldChg>
      <pc:sldChg chg="add del">
        <pc:chgData name="Nguyen Van Thanh" userId="397c937a-6631-46d4-ab7f-15d71e973788" providerId="ADAL" clId="{3326DA30-668F-440C-AA14-760E6525DC81}" dt="2021-10-04T16:04:35.504" v="785" actId="47"/>
        <pc:sldMkLst>
          <pc:docMk/>
          <pc:sldMk cId="3584387996" sldId="359"/>
        </pc:sldMkLst>
      </pc:sldChg>
      <pc:sldChg chg="add del">
        <pc:chgData name="Nguyen Van Thanh" userId="397c937a-6631-46d4-ab7f-15d71e973788" providerId="ADAL" clId="{3326DA30-668F-440C-AA14-760E6525DC81}" dt="2021-10-04T16:04:35.179" v="784" actId="47"/>
        <pc:sldMkLst>
          <pc:docMk/>
          <pc:sldMk cId="4044128407" sldId="360"/>
        </pc:sldMkLst>
      </pc:sldChg>
      <pc:sldChg chg="add del">
        <pc:chgData name="Nguyen Van Thanh" userId="397c937a-6631-46d4-ab7f-15d71e973788" providerId="ADAL" clId="{3326DA30-668F-440C-AA14-760E6525DC81}" dt="2021-10-04T16:04:34.969" v="783" actId="47"/>
        <pc:sldMkLst>
          <pc:docMk/>
          <pc:sldMk cId="241265155" sldId="361"/>
        </pc:sldMkLst>
      </pc:sldChg>
      <pc:sldChg chg="add del">
        <pc:chgData name="Nguyen Van Thanh" userId="397c937a-6631-46d4-ab7f-15d71e973788" providerId="ADAL" clId="{3326DA30-668F-440C-AA14-760E6525DC81}" dt="2021-10-04T16:04:34.719" v="782" actId="47"/>
        <pc:sldMkLst>
          <pc:docMk/>
          <pc:sldMk cId="2153784898" sldId="362"/>
        </pc:sldMkLst>
      </pc:sldChg>
      <pc:sldChg chg="add del">
        <pc:chgData name="Nguyen Van Thanh" userId="397c937a-6631-46d4-ab7f-15d71e973788" providerId="ADAL" clId="{3326DA30-668F-440C-AA14-760E6525DC81}" dt="2021-10-04T16:04:34.474" v="781" actId="47"/>
        <pc:sldMkLst>
          <pc:docMk/>
          <pc:sldMk cId="2234671792" sldId="363"/>
        </pc:sldMkLst>
      </pc:sldChg>
      <pc:sldChg chg="add del">
        <pc:chgData name="Nguyen Van Thanh" userId="397c937a-6631-46d4-ab7f-15d71e973788" providerId="ADAL" clId="{3326DA30-668F-440C-AA14-760E6525DC81}" dt="2021-10-04T16:04:34.210" v="780" actId="47"/>
        <pc:sldMkLst>
          <pc:docMk/>
          <pc:sldMk cId="2498821853" sldId="364"/>
        </pc:sldMkLst>
      </pc:sldChg>
      <pc:sldChg chg="add del">
        <pc:chgData name="Nguyen Van Thanh" userId="397c937a-6631-46d4-ab7f-15d71e973788" providerId="ADAL" clId="{3326DA30-668F-440C-AA14-760E6525DC81}" dt="2021-10-04T16:04:33.979" v="779" actId="47"/>
        <pc:sldMkLst>
          <pc:docMk/>
          <pc:sldMk cId="1035166411" sldId="365"/>
        </pc:sldMkLst>
      </pc:sldChg>
      <pc:sldChg chg="add del">
        <pc:chgData name="Nguyen Van Thanh" userId="397c937a-6631-46d4-ab7f-15d71e973788" providerId="ADAL" clId="{3326DA30-668F-440C-AA14-760E6525DC81}" dt="2021-10-04T16:04:33.759" v="778" actId="47"/>
        <pc:sldMkLst>
          <pc:docMk/>
          <pc:sldMk cId="3478586822" sldId="366"/>
        </pc:sldMkLst>
      </pc:sldChg>
      <pc:sldChg chg="add del">
        <pc:chgData name="Nguyen Van Thanh" userId="397c937a-6631-46d4-ab7f-15d71e973788" providerId="ADAL" clId="{3326DA30-668F-440C-AA14-760E6525DC81}" dt="2021-10-04T16:04:33.529" v="777" actId="47"/>
        <pc:sldMkLst>
          <pc:docMk/>
          <pc:sldMk cId="3757342740" sldId="367"/>
        </pc:sldMkLst>
      </pc:sldChg>
      <pc:sldChg chg="add del">
        <pc:chgData name="Nguyen Van Thanh" userId="397c937a-6631-46d4-ab7f-15d71e973788" providerId="ADAL" clId="{3326DA30-668F-440C-AA14-760E6525DC81}" dt="2021-10-04T16:04:33.309" v="776" actId="47"/>
        <pc:sldMkLst>
          <pc:docMk/>
          <pc:sldMk cId="2005769691" sldId="368"/>
        </pc:sldMkLst>
      </pc:sldChg>
      <pc:sldChg chg="add del">
        <pc:chgData name="Nguyen Van Thanh" userId="397c937a-6631-46d4-ab7f-15d71e973788" providerId="ADAL" clId="{3326DA30-668F-440C-AA14-760E6525DC81}" dt="2021-10-04T16:04:33.099" v="775" actId="47"/>
        <pc:sldMkLst>
          <pc:docMk/>
          <pc:sldMk cId="1935783397" sldId="369"/>
        </pc:sldMkLst>
      </pc:sldChg>
      <pc:sldChg chg="add del">
        <pc:chgData name="Nguyen Van Thanh" userId="397c937a-6631-46d4-ab7f-15d71e973788" providerId="ADAL" clId="{3326DA30-668F-440C-AA14-760E6525DC81}" dt="2021-10-04T16:04:32.704" v="774" actId="47"/>
        <pc:sldMkLst>
          <pc:docMk/>
          <pc:sldMk cId="1577074228" sldId="370"/>
        </pc:sldMkLst>
      </pc:sldChg>
      <pc:sldChg chg="add del">
        <pc:chgData name="Nguyen Van Thanh" userId="397c937a-6631-46d4-ab7f-15d71e973788" providerId="ADAL" clId="{3326DA30-668F-440C-AA14-760E6525DC81}" dt="2021-10-04T16:04:32.509" v="773" actId="47"/>
        <pc:sldMkLst>
          <pc:docMk/>
          <pc:sldMk cId="2660670545" sldId="371"/>
        </pc:sldMkLst>
      </pc:sldChg>
      <pc:sldChg chg="add del">
        <pc:chgData name="Nguyen Van Thanh" userId="397c937a-6631-46d4-ab7f-15d71e973788" providerId="ADAL" clId="{3326DA30-668F-440C-AA14-760E6525DC81}" dt="2021-10-04T16:04:32.320" v="772" actId="47"/>
        <pc:sldMkLst>
          <pc:docMk/>
          <pc:sldMk cId="2931739893" sldId="372"/>
        </pc:sldMkLst>
      </pc:sldChg>
      <pc:sldChg chg="add del">
        <pc:chgData name="Nguyen Van Thanh" userId="397c937a-6631-46d4-ab7f-15d71e973788" providerId="ADAL" clId="{3326DA30-668F-440C-AA14-760E6525DC81}" dt="2021-10-04T16:04:32.120" v="771" actId="47"/>
        <pc:sldMkLst>
          <pc:docMk/>
          <pc:sldMk cId="1440808846" sldId="373"/>
        </pc:sldMkLst>
      </pc:sldChg>
      <pc:sldChg chg="add del">
        <pc:chgData name="Nguyen Van Thanh" userId="397c937a-6631-46d4-ab7f-15d71e973788" providerId="ADAL" clId="{3326DA30-668F-440C-AA14-760E6525DC81}" dt="2021-10-04T16:04:31.899" v="770" actId="47"/>
        <pc:sldMkLst>
          <pc:docMk/>
          <pc:sldMk cId="3789496594" sldId="374"/>
        </pc:sldMkLst>
      </pc:sldChg>
      <pc:sldChg chg="add del">
        <pc:chgData name="Nguyen Van Thanh" userId="397c937a-6631-46d4-ab7f-15d71e973788" providerId="ADAL" clId="{3326DA30-668F-440C-AA14-760E6525DC81}" dt="2021-10-04T16:04:31.640" v="769" actId="47"/>
        <pc:sldMkLst>
          <pc:docMk/>
          <pc:sldMk cId="2177557654" sldId="375"/>
        </pc:sldMkLst>
      </pc:sldChg>
      <pc:sldChg chg="add del">
        <pc:chgData name="Nguyen Van Thanh" userId="397c937a-6631-46d4-ab7f-15d71e973788" providerId="ADAL" clId="{3326DA30-668F-440C-AA14-760E6525DC81}" dt="2021-10-04T16:04:07.380" v="753" actId="47"/>
        <pc:sldMkLst>
          <pc:docMk/>
          <pc:sldMk cId="3484318346" sldId="376"/>
        </pc:sldMkLst>
      </pc:sldChg>
      <pc:sldChg chg="add del">
        <pc:chgData name="Nguyen Van Thanh" userId="397c937a-6631-46d4-ab7f-15d71e973788" providerId="ADAL" clId="{3326DA30-668F-440C-AA14-760E6525DC81}" dt="2021-10-04T16:04:06.540" v="752" actId="47"/>
        <pc:sldMkLst>
          <pc:docMk/>
          <pc:sldMk cId="1582455538" sldId="377"/>
        </pc:sldMkLst>
      </pc:sldChg>
      <pc:sldChg chg="add del">
        <pc:chgData name="Nguyen Van Thanh" userId="397c937a-6631-46d4-ab7f-15d71e973788" providerId="ADAL" clId="{3326DA30-668F-440C-AA14-760E6525DC81}" dt="2021-10-04T16:04:05.669" v="751" actId="47"/>
        <pc:sldMkLst>
          <pc:docMk/>
          <pc:sldMk cId="3326964637" sldId="378"/>
        </pc:sldMkLst>
      </pc:sldChg>
      <pc:sldChg chg="add del">
        <pc:chgData name="Nguyen Van Thanh" userId="397c937a-6631-46d4-ab7f-15d71e973788" providerId="ADAL" clId="{3326DA30-668F-440C-AA14-760E6525DC81}" dt="2021-10-04T16:04:04.915" v="750" actId="47"/>
        <pc:sldMkLst>
          <pc:docMk/>
          <pc:sldMk cId="624377990" sldId="379"/>
        </pc:sldMkLst>
      </pc:sldChg>
      <pc:sldChg chg="add del">
        <pc:chgData name="Nguyen Van Thanh" userId="397c937a-6631-46d4-ab7f-15d71e973788" providerId="ADAL" clId="{3326DA30-668F-440C-AA14-760E6525DC81}" dt="2021-10-04T16:04:03.940" v="749" actId="47"/>
        <pc:sldMkLst>
          <pc:docMk/>
          <pc:sldMk cId="4067355022" sldId="380"/>
        </pc:sldMkLst>
      </pc:sldChg>
      <pc:sldChg chg="addSp modSp add del mod">
        <pc:chgData name="Nguyen Van Thanh" userId="397c937a-6631-46d4-ab7f-15d71e973788" providerId="ADAL" clId="{3326DA30-668F-440C-AA14-760E6525DC81}" dt="2021-10-04T16:04:02.559" v="748" actId="47"/>
        <pc:sldMkLst>
          <pc:docMk/>
          <pc:sldMk cId="4261520181" sldId="381"/>
        </pc:sldMkLst>
        <pc:spChg chg="mod">
          <ac:chgData name="Nguyen Van Thanh" userId="397c937a-6631-46d4-ab7f-15d71e973788" providerId="ADAL" clId="{3326DA30-668F-440C-AA14-760E6525DC81}" dt="2021-10-04T16:00:38.323" v="743" actId="20577"/>
          <ac:spMkLst>
            <pc:docMk/>
            <pc:sldMk cId="4261520181" sldId="381"/>
            <ac:spMk id="2" creationId="{0C943191-8ABB-489A-A55B-8A09E5417ECE}"/>
          </ac:spMkLst>
        </pc:spChg>
        <pc:picChg chg="add mod">
          <ac:chgData name="Nguyen Van Thanh" userId="397c937a-6631-46d4-ab7f-15d71e973788" providerId="ADAL" clId="{3326DA30-668F-440C-AA14-760E6525DC81}" dt="2021-10-04T16:00:45.969" v="747" actId="14100"/>
          <ac:picMkLst>
            <pc:docMk/>
            <pc:sldMk cId="4261520181" sldId="381"/>
            <ac:picMk id="4" creationId="{4F867CA8-E471-40A9-9C20-D815A168B96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22:43:15.163" idx="1">
    <p:pos x="2499" y="371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565A5-DC42-441D-93C3-A2DDF6EC1A4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7D5C3-297A-4F59-8DCD-470423B2D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3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1d,2a3d4c5a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5d6b7a8c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9b10d11c13a (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Beta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9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85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4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6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1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4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9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6b7d8d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14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9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0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4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54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4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1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27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4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9a10d11c12c13c.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5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51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6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3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26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1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91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1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45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14d18c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27b28a29d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6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14d15a16c17b18b19d21c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4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19c20a21d22b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Loét</a:t>
            </a:r>
            <a:r>
              <a:rPr lang="en-US" dirty="0"/>
              <a:t>-&gt;</a:t>
            </a:r>
            <a:r>
              <a:rPr lang="en-US" dirty="0" err="1"/>
              <a:t>nghèo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) or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dâm</a:t>
            </a:r>
            <a:r>
              <a:rPr lang="en-US" dirty="0"/>
              <a:t>)-&gt;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.</a:t>
            </a:r>
          </a:p>
          <a:p>
            <a:r>
              <a:rPr lang="en-US" dirty="0" err="1"/>
              <a:t>Loét</a:t>
            </a:r>
            <a:r>
              <a:rPr lang="en-US" dirty="0"/>
              <a:t>-&gt;</a:t>
            </a:r>
            <a:r>
              <a:rPr lang="en-US" dirty="0" err="1"/>
              <a:t>ổn</a:t>
            </a:r>
            <a:r>
              <a:rPr lang="en-US" dirty="0"/>
              <a:t>-&gt;soi-&gt;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-&gt;XN </a:t>
            </a:r>
            <a:r>
              <a:rPr lang="en-US" dirty="0" err="1"/>
              <a:t>huyết</a:t>
            </a:r>
            <a:r>
              <a:rPr lang="en-US" dirty="0"/>
              <a:t> thanh </a:t>
            </a:r>
            <a:r>
              <a:rPr lang="en-US" dirty="0" err="1"/>
              <a:t>âm</a:t>
            </a:r>
            <a:r>
              <a:rPr lang="en-US" dirty="0"/>
              <a:t>-&gt;</a:t>
            </a:r>
            <a:r>
              <a:rPr lang="en-US" dirty="0" err="1"/>
              <a:t>hẹn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10d (1-4w RPR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XH </a:t>
            </a:r>
            <a:r>
              <a:rPr lang="en-US" dirty="0" err="1"/>
              <a:t>săn</a:t>
            </a:r>
            <a:r>
              <a:rPr lang="en-US" dirty="0"/>
              <a:t>).</a:t>
            </a:r>
          </a:p>
          <a:p>
            <a:r>
              <a:rPr lang="en-US" dirty="0"/>
              <a:t>Soi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1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</a:t>
            </a:r>
          </a:p>
          <a:p>
            <a:r>
              <a:rPr lang="en-US" dirty="0"/>
              <a:t>6: IgG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+IgM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rubella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/>
              <a:t>TH 1.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&gt;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qua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HC rubella</a:t>
            </a:r>
          </a:p>
          <a:p>
            <a:r>
              <a:rPr lang="en-US" dirty="0"/>
              <a:t>TH 2.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-&gt;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nhiễm</a:t>
            </a:r>
            <a:endParaRPr lang="en-US" dirty="0"/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avidity (</a:t>
            </a:r>
            <a:r>
              <a:rPr lang="en-US" dirty="0" err="1"/>
              <a:t>thấp</a:t>
            </a:r>
            <a:r>
              <a:rPr lang="en-US" dirty="0"/>
              <a:t>-&gt;</a:t>
            </a:r>
            <a:r>
              <a:rPr lang="en-US" dirty="0" err="1"/>
              <a:t>cấp</a:t>
            </a:r>
            <a:r>
              <a:rPr lang="en-US" dirty="0"/>
              <a:t>  </a:t>
            </a:r>
            <a:r>
              <a:rPr lang="en-US" dirty="0" err="1"/>
              <a:t>dưới</a:t>
            </a:r>
            <a:r>
              <a:rPr lang="en-US" dirty="0"/>
              <a:t>&lt;1-3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-&gt;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&gt;3 </a:t>
            </a:r>
            <a:r>
              <a:rPr lang="en-US" dirty="0" err="1"/>
              <a:t>tháng</a:t>
            </a:r>
            <a:r>
              <a:rPr lang="en-US" dirty="0"/>
              <a:t>):</a:t>
            </a:r>
          </a:p>
          <a:p>
            <a:r>
              <a:rPr lang="en-US" dirty="0"/>
              <a:t>+ Avidity </a:t>
            </a:r>
            <a:r>
              <a:rPr lang="en-US" dirty="0" err="1"/>
              <a:t>cao</a:t>
            </a:r>
            <a:r>
              <a:rPr lang="en-US" dirty="0"/>
              <a:t>-&gt;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16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-&gt;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TH-&gt;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Chọc</a:t>
            </a:r>
            <a:r>
              <a:rPr lang="en-US" dirty="0"/>
              <a:t> </a:t>
            </a:r>
            <a:r>
              <a:rPr lang="en-US" dirty="0" err="1"/>
              <a:t>ối</a:t>
            </a:r>
            <a:r>
              <a:rPr lang="en-US" dirty="0"/>
              <a:t> or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.</a:t>
            </a:r>
          </a:p>
          <a:p>
            <a:r>
              <a:rPr lang="en-US" dirty="0"/>
              <a:t>+ Avidity </a:t>
            </a:r>
            <a:r>
              <a:rPr lang="en-US" dirty="0" err="1"/>
              <a:t>thấp</a:t>
            </a:r>
            <a:r>
              <a:rPr lang="en-US" dirty="0"/>
              <a:t>-&gt;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1-3 </a:t>
            </a:r>
            <a:r>
              <a:rPr lang="en-US" dirty="0" err="1"/>
              <a:t>tháng</a:t>
            </a:r>
            <a:r>
              <a:rPr lang="en-US" dirty="0"/>
              <a:t>-&gt;</a:t>
            </a:r>
            <a:r>
              <a:rPr lang="en-US" dirty="0" err="1">
                <a:solidFill>
                  <a:srgbClr val="FF0000"/>
                </a:solidFill>
              </a:rPr>
              <a:t>lúc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cỡ</a:t>
            </a:r>
            <a:r>
              <a:rPr lang="en-US" dirty="0">
                <a:solidFill>
                  <a:srgbClr val="FF0000"/>
                </a:solidFill>
              </a:rPr>
              <a:t> 16 </a:t>
            </a:r>
            <a:r>
              <a:rPr lang="en-US" dirty="0" err="1">
                <a:solidFill>
                  <a:srgbClr val="FF0000"/>
                </a:solidFill>
              </a:rPr>
              <a:t>tuần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trở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đi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&gt;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an </a:t>
            </a:r>
            <a:r>
              <a:rPr lang="en-US" dirty="0" err="1"/>
              <a:t>tâm</a:t>
            </a:r>
            <a:r>
              <a:rPr lang="en-US" dirty="0"/>
              <a:t>-&gt; SA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or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chọc</a:t>
            </a:r>
            <a:r>
              <a:rPr lang="en-US" dirty="0"/>
              <a:t> </a:t>
            </a:r>
            <a:r>
              <a:rPr lang="en-US" dirty="0" err="1"/>
              <a:t>ối</a:t>
            </a:r>
            <a:r>
              <a:rPr lang="en-US" dirty="0"/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r>
              <a:rPr lang="en-US" dirty="0"/>
              <a:t>+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: SA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Rubella-&gt;</a:t>
            </a: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-&gt;</a:t>
            </a:r>
            <a:r>
              <a:rPr lang="en-US" dirty="0" err="1"/>
              <a:t>chọn</a:t>
            </a:r>
            <a:r>
              <a:rPr lang="en-US" dirty="0"/>
              <a:t> A</a:t>
            </a:r>
          </a:p>
          <a:p>
            <a:r>
              <a:rPr lang="en-US" dirty="0"/>
              <a:t>+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con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)-&gt;</a:t>
            </a:r>
            <a:r>
              <a:rPr lang="en-US" dirty="0" err="1"/>
              <a:t>chọc</a:t>
            </a:r>
            <a:r>
              <a:rPr lang="en-US" dirty="0"/>
              <a:t> </a:t>
            </a:r>
            <a:r>
              <a:rPr lang="en-US" dirty="0" err="1"/>
              <a:t>ối</a:t>
            </a:r>
            <a:r>
              <a:rPr lang="en-US" dirty="0"/>
              <a:t>-&gt;</a:t>
            </a:r>
            <a:r>
              <a:rPr lang="en-US" dirty="0" err="1"/>
              <a:t>nếu</a:t>
            </a:r>
            <a:r>
              <a:rPr lang="en-US" dirty="0"/>
              <a:t> PCR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dứt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(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HC rubella) </a:t>
            </a:r>
          </a:p>
          <a:p>
            <a:r>
              <a:rPr lang="en-US" dirty="0" err="1"/>
              <a:t>Nếu</a:t>
            </a:r>
            <a:r>
              <a:rPr lang="en-US" dirty="0"/>
              <a:t> ra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SA.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34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Vợ</a:t>
            </a:r>
            <a:r>
              <a:rPr lang="en-US" dirty="0"/>
              <a:t>: NST1: aa / NST2 --  </a:t>
            </a:r>
            <a:r>
              <a:rPr lang="en-US" dirty="0" err="1"/>
              <a:t>Chồng</a:t>
            </a:r>
            <a:r>
              <a:rPr lang="en-US" dirty="0"/>
              <a:t>: a-/aa-&gt; </a:t>
            </a:r>
            <a:r>
              <a:rPr lang="en-US" dirty="0" err="1"/>
              <a:t>vợ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: aa </a:t>
            </a:r>
            <a:r>
              <a:rPr lang="en-US" dirty="0" err="1"/>
              <a:t>và</a:t>
            </a:r>
            <a:r>
              <a:rPr lang="en-US" dirty="0"/>
              <a:t> --  </a:t>
            </a:r>
            <a:r>
              <a:rPr lang="en-US" dirty="0" err="1"/>
              <a:t>chồng</a:t>
            </a:r>
            <a:r>
              <a:rPr lang="en-US" dirty="0"/>
              <a:t> a- </a:t>
            </a:r>
            <a:r>
              <a:rPr lang="en-US" dirty="0" err="1"/>
              <a:t>và</a:t>
            </a:r>
            <a:r>
              <a:rPr lang="en-US" dirty="0"/>
              <a:t> aa-&gt; aa/aa, aa/a-, --/a-, --/aa.-&gt; 75%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-</a:t>
            </a:r>
            <a:r>
              <a:rPr lang="en-US"/>
              <a:t>&gt;D</a:t>
            </a:r>
            <a:endParaRPr lang="en-US" dirty="0"/>
          </a:p>
          <a:p>
            <a:r>
              <a:rPr lang="en-US" dirty="0" err="1"/>
              <a:t>Câu</a:t>
            </a:r>
            <a:r>
              <a:rPr lang="en-US" dirty="0"/>
              <a:t> 10: d</a:t>
            </a:r>
          </a:p>
          <a:p>
            <a:r>
              <a:rPr lang="en-US" dirty="0" err="1"/>
              <a:t>Câu</a:t>
            </a:r>
            <a:r>
              <a:rPr lang="en-US" dirty="0"/>
              <a:t> 6: c</a:t>
            </a:r>
          </a:p>
          <a:p>
            <a:r>
              <a:rPr lang="en-US" dirty="0"/>
              <a:t>7b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6a7a8a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2d3a4c5c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4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6b7a8d9a.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3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10d11b12d13c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6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4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1c2a3a4b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7D5C3-297A-4F59-8DCD-470423B2D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5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63EE-2A45-473E-8119-541BC4F5B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6B307-CB28-4B26-8F53-A428239EB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1E3C6-D0E5-4495-99DF-1494558A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028FB-AEBE-4097-9044-9BF8D5CE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5A49-452A-4D5D-8CE1-746F8D0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650D-1409-4876-8068-7BD66CA7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54848-F25B-447A-8F01-9CF978B9E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3C7-2E97-4C30-942D-B2D8139D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73928-DC0C-4577-B25B-3A2307CD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300D-1F2D-4109-BEDC-9EA57B55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727B4-8812-4F96-8962-7E7ED011B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C7CD0-509A-4C70-BB41-3A99FEFB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05EC-F85C-41AD-AC5A-3D8868CC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45C9F-3514-40C9-8DDD-77DBEAD8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92D6-38D9-4EEA-96DC-A4395EA8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1AC6-D1FC-4619-BE47-DBF4C623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F890-91B6-4CC3-A091-59EBA4DD8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5AB-AD35-48A6-A6CF-5724D2E6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E4434-1BF1-4F80-838D-C0A37532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58EF1-4338-4184-A312-ECEE5CE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153-DFF3-4CAA-8366-856A5777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78519-6970-4F1F-B399-E2914A27B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FAD57-4C28-4A95-B88C-557F2BC5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03470-3F7D-4A56-950C-2ECC43AC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40E7D-01F2-4C4C-97E7-5BA0AD19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8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904C-F3F1-46D7-8D71-B8FCE344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C416-3C8D-46D1-A5F5-9E5495725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F1426-4A7F-4B55-9825-A0413593A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55394-4BDF-4337-9B19-7B516A50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30996-9D7A-47D6-BD33-86069B0C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73B8C-5B2D-490C-8776-9C47DED9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47D52-8E82-4595-9AA5-751F8C4B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BCDB0-9D0E-43F2-8612-1AA3B083A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612B0-D761-4686-AA66-EC6040D8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41E23-B008-4CE9-8B1C-32D609F18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40DCD-43D7-42F8-A834-4FE180677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C2B07-70C9-46DE-B583-BF500B5B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CFE3E-59E4-4636-A495-5E1C602D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2D373-256C-4B98-AE03-F3DF90BD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9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14F5-741B-4594-8014-D828CD6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6339F-CB96-4866-BC9B-EBB87D0D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920D6-F60C-4B8B-880D-83723954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C6F13-703F-40E0-BD97-ED304809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7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62BEB-8C9D-436D-BFE0-51563FE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D9FE1-794D-4AC9-B1AD-1537E106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4F030-E529-4890-93AC-8996E7E9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7D41-BB5F-412D-B3D4-941B4556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1247-3EA7-4EDD-BB59-4136E142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5ACF8-D084-46D6-B413-87FA0AEC3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9E548-B746-4F37-AEEA-397F6B80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AB83F-F26D-4895-8BD4-917F3F78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EF0D-A33A-4C12-AAD1-50B4D8F0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E4F7-D71B-4420-B65A-757EA161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2BFB4-A90C-4D87-BA13-1B213C669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BA9E7-0662-4B5C-A2EB-BFFDC2620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C055C-9AF9-4B1B-B6EC-4F73A5B2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FE6A1-36E6-4C69-ADD9-5ED0C11E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6520C-040B-4C99-8385-74843665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4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8FF6F-1368-4F9E-8EC4-8FA369D8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97A2C-5B98-4CBD-821E-B3BD0961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4109-98E7-4479-BD1E-D0BCAD62C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6AA6-257A-4C80-8336-606A695FDA8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E4C45-512F-4751-BF30-8162D2A77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7E91-C29E-42E1-85B6-747241AEF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60E63-B9BA-4DFA-91DB-B98EBE5C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1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0466"/>
            <a:ext cx="10515600" cy="507534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3600"/>
              <a:t>Y17 Pretest lần 1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D58B5-DF10-4018-8906-AAD1244E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4"/>
            <a:ext cx="12221389" cy="53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33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56D09-8A5D-4DC9-9C20-83C65C2D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199"/>
            <a:ext cx="6106377" cy="255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42490-CD5F-42A9-935F-066D8032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" y="2302750"/>
            <a:ext cx="6020640" cy="336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EC69D-3E3B-41FA-A2FC-78B3DCC4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360" y="0"/>
            <a:ext cx="5992061" cy="342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3C524-F275-4F32-859B-37D9A9B9F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0" y="3832688"/>
            <a:ext cx="587774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00D08-6406-4E0F-AD6E-1B5D07C7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25430" cy="2333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FB442-E9A0-46D6-A414-326068849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951"/>
            <a:ext cx="6011114" cy="2686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514BF-A8DE-40E2-A4BC-C3F0F0E46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14" y="289373"/>
            <a:ext cx="6058746" cy="3324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542B6-9D26-4A2D-8458-56BC33E3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687" y="3849444"/>
            <a:ext cx="6144482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20855-E86C-4ED8-8070-87E2D51A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6692" cy="2715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85014-507B-4791-8938-6CCA6006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5004"/>
            <a:ext cx="555385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Y15 TN </a:t>
            </a:r>
            <a:r>
              <a:rPr lang="en-US" sz="3200" dirty="0" err="1"/>
              <a:t>lần</a:t>
            </a:r>
            <a:r>
              <a:rPr lang="en-US" sz="3200" dirty="0"/>
              <a:t>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3EEC6-D90A-413D-BA62-CF2E2C1142F5}"/>
              </a:ext>
            </a:extLst>
          </p:cNvPr>
          <p:cNvSpPr txBox="1"/>
          <p:nvPr/>
        </p:nvSpPr>
        <p:spPr>
          <a:xfrm>
            <a:off x="0" y="0"/>
            <a:ext cx="12192000" cy="194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71755" lvl="0" indent="-342900" algn="just">
              <a:lnSpc>
                <a:spcPct val="101000"/>
              </a:lnSpc>
              <a:spcBef>
                <a:spcPts val="35"/>
              </a:spcBef>
              <a:spcAft>
                <a:spcPts val="0"/>
              </a:spcAft>
              <a:buSzPts val="11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 thai phụ được xác nhận </a:t>
            </a:r>
            <a:r>
              <a:rPr lang="vi-VN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nhiễm mới Rubella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 lúc thai 8 tuần, với các bằng chứng chuyển huyết thanh. Tuy vậy, cô rất mong muốn dưỡng thai. Chỉ định nào là phù hợp để chẩn đoán thai bị nhiễm</a:t>
            </a:r>
            <a:r>
              <a:rPr lang="vi-VN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Rubella?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15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Siêu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 độ mờ da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gáy lúc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 đến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vi-VN" sz="20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Siêu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 thái học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lúc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vi-VN" sz="2000" spc="2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5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Chọc </a:t>
            </a:r>
            <a:r>
              <a:rPr lang="vi-VN" sz="2000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ối </a:t>
            </a: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 nghiệm Rubella </a:t>
            </a:r>
            <a:r>
              <a:rPr lang="vi-VN" sz="2000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PCR lúc </a:t>
            </a:r>
            <a:r>
              <a:rPr lang="vi-VN" sz="2000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vi-VN" sz="2000" kern="0" spc="1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en-US" sz="2000" kern="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MRI hình thái học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lúc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vi-VN" sz="20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9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34C0D6-ADDC-47F9-BC96-51D7BCB4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0721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67B61-F3AE-4D07-8EB6-36565A190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227911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0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6425-A05B-4F45-87D5-A5A5E36B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0290" cy="18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TNy14 </a:t>
            </a:r>
            <a:r>
              <a:rPr lang="en-US" sz="3600" err="1"/>
              <a:t>lần</a:t>
            </a:r>
            <a:r>
              <a:rPr lang="en-US" sz="36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6204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65CC-67B9-44BD-8069-ECBC1DA9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42182" cy="24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0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TNy13 </a:t>
            </a:r>
            <a:r>
              <a:rPr lang="en-US" sz="3600" err="1"/>
              <a:t>lần</a:t>
            </a:r>
            <a:r>
              <a:rPr lang="en-US" sz="3600"/>
              <a:t> 1</a:t>
            </a: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0611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E61BB-EA1F-42BB-978B-D82C10FA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2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C78A9-370F-43FD-9144-7F9E1243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13346" cy="2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6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EC50-817D-4416-9B4B-BC5BC145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43061" cy="26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9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A87F-B66D-4F83-96D4-DA990BCC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3958" cy="29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4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TNy13 </a:t>
            </a:r>
            <a:r>
              <a:rPr lang="en-US" sz="3600" err="1"/>
              <a:t>lần</a:t>
            </a:r>
            <a:r>
              <a:rPr lang="en-US" sz="3600"/>
              <a:t> 2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9604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2AF54-A1BE-40C8-A140-E4CFC64C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4690" cy="24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8D20-A247-48D0-A1AB-DEC0B764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3868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0F0E-0F2C-4EA8-9268-402A3B9B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2076"/>
            <a:ext cx="12208244" cy="1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TNLTy13 </a:t>
            </a:r>
            <a:r>
              <a:rPr lang="en-US" sz="3600" err="1"/>
              <a:t>lần</a:t>
            </a:r>
            <a:r>
              <a:rPr lang="en-US" sz="360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4506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576E6-1EF5-4D6D-9D19-63628596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0596" cy="1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9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TNLTy13 </a:t>
            </a:r>
            <a:r>
              <a:rPr lang="en-US" sz="3600" err="1"/>
              <a:t>lần</a:t>
            </a:r>
            <a:r>
              <a:rPr lang="en-US" sz="36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364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7005B-FECC-4669-9E5A-B1741AFE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7698" cy="19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2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8899-DB4B-4E1E-9E8D-811DE459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858500" cy="59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93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1F65D-FA53-46F2-A3BC-E297FECA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1298" cy="1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TNy12 </a:t>
            </a:r>
            <a:r>
              <a:rPr lang="en-US" sz="3600" err="1"/>
              <a:t>lần</a:t>
            </a:r>
            <a:r>
              <a:rPr lang="en-US" sz="360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78970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1F741-E315-423F-8724-987EA5C6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362181" cy="2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4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55093-B489-47D3-8AE3-46078595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7326" cy="28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82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90C46-C06A-40F5-B5C7-1AEE74A5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83864" cy="4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DBB79-04C4-4AA1-8886-9A14BABE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4916" cy="23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5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TNy12 </a:t>
            </a:r>
            <a:r>
              <a:rPr lang="en-US" sz="3600" err="1"/>
              <a:t>lần</a:t>
            </a:r>
            <a:r>
              <a:rPr lang="en-US" sz="36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0305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F04FB-4B23-4809-A70B-89505653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62886" cy="23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1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CB579-1D08-40B1-832A-AC2B354E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13915" cy="27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40CFA-22BC-48A6-92B9-B0546508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157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AB1DE-CD36-401E-AF54-52F7AA66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1489168" cy="5514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1A9F7-864E-44BE-8096-B897CD72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32437"/>
            <a:ext cx="1195251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36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TNLTy12 </a:t>
            </a:r>
            <a:r>
              <a:rPr lang="en-US" sz="3600" err="1"/>
              <a:t>lần</a:t>
            </a:r>
            <a:r>
              <a:rPr lang="en-US" sz="360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590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B9E12-CCBB-46AE-91E9-D903ECD3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2662" cy="25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A3136-3C76-489D-BBE2-8897428B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3064" cy="25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4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7B58F-653F-424D-A81F-943815AB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5651" cy="24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59685-6669-428A-B5B3-3D6845DF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98076" cy="21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TNLTy12 </a:t>
            </a:r>
            <a:r>
              <a:rPr lang="en-US" sz="3600" err="1"/>
              <a:t>lần</a:t>
            </a:r>
            <a:r>
              <a:rPr lang="en-US" sz="36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091458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E89D1-081E-4FCC-8E3C-23107AC8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71702" cy="32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8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TNy11 </a:t>
            </a:r>
            <a:r>
              <a:rPr lang="en-US" sz="3600" err="1"/>
              <a:t>lần</a:t>
            </a:r>
            <a:r>
              <a:rPr lang="en-US" sz="360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82448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D605-1C02-429D-A432-7A73E83B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0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0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/>
              <a:t>Y16 lần 3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CECCC-8219-4E4B-909A-086950A1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3323" cy="3496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51E22-AC1F-4D1F-AEC5-D062B99C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23" y="0"/>
            <a:ext cx="6640286" cy="2048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365A9-4B88-4BB8-8B67-0EC988B9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252" y="2214785"/>
            <a:ext cx="595395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dirty="0"/>
              <a:t>Pretest Y17 </a:t>
            </a:r>
            <a:r>
              <a:rPr lang="en-US" sz="4000" dirty="0" err="1"/>
              <a:t>lần</a:t>
            </a:r>
            <a:r>
              <a:rPr lang="en-US" sz="4000" dirty="0"/>
              <a:t> 2 </a:t>
            </a:r>
            <a:r>
              <a:rPr lang="en-US" sz="4000" dirty="0" err="1"/>
              <a:t>giống</a:t>
            </a:r>
            <a:r>
              <a:rPr lang="en-US" sz="4000" dirty="0"/>
              <a:t> </a:t>
            </a:r>
            <a:r>
              <a:rPr lang="en-US" sz="4000" dirty="0" err="1"/>
              <a:t>đợt</a:t>
            </a:r>
            <a:r>
              <a:rPr lang="en-US" sz="4000" dirty="0"/>
              <a:t>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FC2BC-75BB-401F-8A07-57DFC76E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401693" cy="2572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1688D-2855-456F-816B-C4FEBD6C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32" y="-181479"/>
            <a:ext cx="6449325" cy="3610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8E5978-46D4-4A5E-B8BA-9363D753D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693" y="0"/>
            <a:ext cx="6335009" cy="260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7C7C1-45DE-4F36-B6B0-1E624EA46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680" y="3248000"/>
            <a:ext cx="613495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0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800" dirty="0"/>
              <a:t>Y16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kì</a:t>
            </a:r>
            <a:r>
              <a:rPr lang="en-US" sz="1800" dirty="0"/>
              <a:t> </a:t>
            </a:r>
            <a:r>
              <a:rPr lang="en-US" sz="1800" dirty="0" err="1"/>
              <a:t>đợt</a:t>
            </a:r>
            <a:r>
              <a:rPr lang="en-US" sz="1800" dirty="0"/>
              <a:t>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86C70-4C81-472D-B6CF-54795A18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9230" cy="269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76C12-ECD7-4B93-873B-93AFD7F2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8885"/>
            <a:ext cx="7068536" cy="34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1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1800" dirty="0" err="1"/>
              <a:t>Giữ</a:t>
            </a:r>
            <a:r>
              <a:rPr lang="en-US" sz="1800" dirty="0"/>
              <a:t> </a:t>
            </a:r>
            <a:r>
              <a:rPr lang="en-US" sz="1800" dirty="0" err="1"/>
              <a:t>kì</a:t>
            </a:r>
            <a:r>
              <a:rPr lang="en-US" sz="1800" dirty="0"/>
              <a:t> Y16 </a:t>
            </a:r>
            <a:r>
              <a:rPr lang="en-US" sz="1800" dirty="0" err="1"/>
              <a:t>lần</a:t>
            </a:r>
            <a:r>
              <a:rPr lang="en-US" sz="1800" dirty="0"/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F3DCF-5738-41C0-9DA2-A4EE28A71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2588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1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A05EA-4902-49F9-AF8A-D3D7B40D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" y="0"/>
            <a:ext cx="837655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0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1800" dirty="0"/>
              <a:t>Y26 </a:t>
            </a:r>
            <a:r>
              <a:rPr lang="en-US" sz="1800" dirty="0" err="1"/>
              <a:t>đợt</a:t>
            </a:r>
            <a:r>
              <a:rPr lang="en-US" sz="1800" dirty="0"/>
              <a:t> 1 </a:t>
            </a:r>
            <a:r>
              <a:rPr lang="en-US" sz="1800" dirty="0" err="1"/>
              <a:t>ver</a:t>
            </a:r>
            <a:r>
              <a:rPr lang="en-US" sz="1800" dirty="0"/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78779-76E9-4950-A815-9FA00049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49484" cy="404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CEED2-9033-4C11-83AA-15C9012C2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226" y="647790"/>
            <a:ext cx="619177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6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Đề</a:t>
            </a:r>
            <a:r>
              <a:rPr lang="en-US" sz="3600" dirty="0"/>
              <a:t> Y16 </a:t>
            </a:r>
            <a:r>
              <a:rPr lang="en-US" sz="3600" dirty="0" err="1"/>
              <a:t>lần</a:t>
            </a:r>
            <a:r>
              <a:rPr lang="en-US" sz="3600" dirty="0"/>
              <a:t> 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3041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Note:21 B, 22D 23D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EC02F-6713-461D-90E7-AB4F309A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681" cy="52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</a:t>
            </a:r>
            <a:r>
              <a:rPr lang="en-US" sz="1800" err="1"/>
              <a:t>chọn</a:t>
            </a:r>
            <a:r>
              <a:rPr lang="en-US" sz="1800"/>
              <a:t> B </a:t>
            </a:r>
            <a:r>
              <a:rPr lang="en-US" sz="1800" err="1"/>
              <a:t>tầm</a:t>
            </a:r>
            <a:r>
              <a:rPr lang="en-US" sz="1800"/>
              <a:t> </a:t>
            </a:r>
            <a:r>
              <a:rPr lang="en-US" sz="1800" err="1"/>
              <a:t>soát</a:t>
            </a:r>
            <a:r>
              <a:rPr lang="en-US" sz="1800"/>
              <a:t> HBsAg.</a:t>
            </a:r>
            <a:br>
              <a:rPr lang="en-US" sz="1800"/>
            </a:br>
            <a:r>
              <a:rPr lang="en-US" sz="1800" err="1"/>
              <a:t>Chọn</a:t>
            </a:r>
            <a:r>
              <a:rPr lang="en-US" sz="1800"/>
              <a:t> D</a:t>
            </a:r>
            <a:br>
              <a:rPr lang="en-US" sz="1800"/>
            </a:br>
            <a:r>
              <a:rPr lang="en-US" sz="1800" err="1"/>
              <a:t>Chọn</a:t>
            </a:r>
            <a:r>
              <a:rPr lang="en-US" sz="1800"/>
              <a:t>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BFA9-C27E-47E7-BE91-39DB6FE3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3654" cy="46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Note:29 D (</a:t>
            </a:r>
            <a:r>
              <a:rPr lang="en-US" sz="1800" err="1"/>
              <a:t>lấy</a:t>
            </a:r>
            <a:r>
              <a:rPr lang="en-US" sz="1800"/>
              <a:t> </a:t>
            </a:r>
            <a:r>
              <a:rPr lang="en-US" sz="1800" err="1"/>
              <a:t>mốc</a:t>
            </a:r>
            <a:r>
              <a:rPr lang="en-US" sz="1800"/>
              <a:t> 6 </a:t>
            </a:r>
            <a:r>
              <a:rPr lang="en-US" sz="1800" err="1"/>
              <a:t>tuần</a:t>
            </a:r>
            <a:r>
              <a:rPr lang="en-US" sz="1800"/>
              <a:t>) 30 A </a:t>
            </a:r>
            <a:r>
              <a:rPr lang="en-US" sz="1800" err="1"/>
              <a:t>chờ</a:t>
            </a:r>
            <a:r>
              <a:rPr lang="en-US" sz="1800"/>
              <a:t> </a:t>
            </a:r>
            <a:r>
              <a:rPr lang="en-US" sz="1800" err="1"/>
              <a:t>thải</a:t>
            </a:r>
            <a:r>
              <a:rPr lang="en-US" sz="1800"/>
              <a:t> virus qua </a:t>
            </a:r>
            <a:r>
              <a:rPr lang="en-US" sz="1800" err="1"/>
              <a:t>thận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thai</a:t>
            </a:r>
            <a:r>
              <a:rPr lang="en-US" sz="1800"/>
              <a:t> nhi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D8816-0EA0-47F6-B0BC-B1C5553C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17" y="-1"/>
            <a:ext cx="11019924" cy="47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C</a:t>
            </a:r>
            <a:br>
              <a:rPr lang="en-US" sz="1800"/>
            </a:br>
            <a:r>
              <a:rPr lang="en-US" sz="1800"/>
              <a:t>D</a:t>
            </a:r>
            <a:br>
              <a:rPr lang="en-US" sz="1800"/>
            </a:br>
            <a:r>
              <a:rPr lang="en-US" sz="1800"/>
              <a:t>B</a:t>
            </a:r>
            <a:br>
              <a:rPr lang="en-US" sz="1800"/>
            </a:b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BD1E7-AA0F-4A98-90FA-3E528073C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22969" cy="51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60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C: </a:t>
            </a:r>
            <a:r>
              <a:rPr lang="en-US" sz="1800" err="1"/>
              <a:t>tăng</a:t>
            </a:r>
            <a:r>
              <a:rPr lang="en-US" sz="1800"/>
              <a:t> </a:t>
            </a:r>
            <a:r>
              <a:rPr lang="en-US" sz="1800" err="1"/>
              <a:t>vận</a:t>
            </a:r>
            <a:r>
              <a:rPr lang="en-US" sz="1800"/>
              <a:t> </a:t>
            </a:r>
            <a:r>
              <a:rPr lang="en-US" sz="1800" err="1"/>
              <a:t>tốc</a:t>
            </a:r>
            <a:r>
              <a:rPr lang="en-US" sz="1800"/>
              <a:t> do </a:t>
            </a:r>
            <a:r>
              <a:rPr lang="en-US" sz="1800" err="1"/>
              <a:t>giảm</a:t>
            </a:r>
            <a:r>
              <a:rPr lang="en-US" sz="1800"/>
              <a:t> </a:t>
            </a:r>
            <a:r>
              <a:rPr lang="en-US" sz="1800" err="1"/>
              <a:t>độ</a:t>
            </a:r>
            <a:r>
              <a:rPr lang="en-US" sz="1800"/>
              <a:t> </a:t>
            </a:r>
            <a:r>
              <a:rPr lang="en-US" sz="1800" err="1"/>
              <a:t>nhớt</a:t>
            </a:r>
            <a:br>
              <a:rPr lang="en-US" sz="1800"/>
            </a:br>
            <a:r>
              <a:rPr lang="en-US" sz="1800"/>
              <a:t>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52E7A-8943-40CB-811A-041F95C6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7986" cy="49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BF4F5-F4FA-4F2F-819B-4EADC32A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0640" cy="2705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83E568-192D-48B0-93D8-ED000B64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5478"/>
            <a:ext cx="6325483" cy="254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E9476-D028-4BD0-9709-D3794280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640" y="-479"/>
            <a:ext cx="6154009" cy="342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9D2FE-70FA-46C7-BD55-113645313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429000"/>
            <a:ext cx="609685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4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err="1"/>
              <a:t>Đề</a:t>
            </a:r>
            <a:r>
              <a:rPr lang="en-US" sz="3600"/>
              <a:t> </a:t>
            </a:r>
            <a:r>
              <a:rPr lang="en-US" sz="3600" err="1"/>
              <a:t>cuối</a:t>
            </a:r>
            <a:r>
              <a:rPr lang="en-US" sz="3600"/>
              <a:t> </a:t>
            </a:r>
            <a:r>
              <a:rPr lang="en-US" sz="3600" err="1"/>
              <a:t>kì</a:t>
            </a:r>
            <a:r>
              <a:rPr lang="en-US" sz="3600"/>
              <a:t> Y16</a:t>
            </a:r>
            <a:br>
              <a:rPr lang="en-US" sz="3600"/>
            </a:b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2884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F2E2-3D4A-42AE-A4D6-4D7AD91A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08231" cy="31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01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AE19F-9909-4250-9673-D0AD2B2E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94891" cy="2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7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991BE-C190-4809-B5C4-780FBFF2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8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E9F29-CEAD-4F57-92ED-7BF9C23B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63319" cy="28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C</a:t>
            </a:r>
            <a:br>
              <a:rPr lang="en-US" sz="1800"/>
            </a:br>
            <a:r>
              <a:rPr lang="en-US" sz="1800"/>
              <a:t>33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F155-3CF2-48F6-BD90-42D7BE54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9810" cy="2321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19C971-9882-49D6-8398-1E57D52D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21528"/>
            <a:ext cx="9825925" cy="29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3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BCDF8-EB8A-4C46-9C8C-34455564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0540" cy="27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5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err="1"/>
              <a:t>Đề</a:t>
            </a:r>
            <a:r>
              <a:rPr lang="en-US" sz="3600"/>
              <a:t> HKI Y15</a:t>
            </a:r>
          </a:p>
        </p:txBody>
      </p:sp>
    </p:spTree>
    <p:extLst>
      <p:ext uri="{BB962C8B-B14F-4D97-AF65-F5344CB8AC3E}">
        <p14:creationId xmlns:p14="http://schemas.microsoft.com/office/powerpoint/2010/main" val="220895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/>
              <a:t>Note: 21 A, 22 d, 23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DB8CB-53ED-4179-893A-5A61C544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515600" cy="41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5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24 A 25 A 26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6C98-8E3A-452E-91CF-27F42120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4210" cy="42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31872-8F41-4137-82BD-4748734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8693" cy="238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C824D-E6FF-4B94-8FF6-442E5BFC4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4229"/>
            <a:ext cx="6049219" cy="237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B1C5B-80D7-4B60-95CA-0C0632AE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693" y="132890"/>
            <a:ext cx="6068272" cy="3296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E2461-C790-402A-AA29-552CA2699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45" y="3295631"/>
            <a:ext cx="584916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9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27B</a:t>
            </a:r>
            <a:br>
              <a:rPr lang="en-US" sz="1800"/>
            </a:br>
            <a:r>
              <a:rPr lang="en-US" sz="1800"/>
              <a:t>28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FE182-F7CA-4978-811F-52751DE4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23729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BB144-16B3-4789-A537-7FEC98E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509"/>
            <a:ext cx="12011186" cy="33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7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29 D  30C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AAA15-C997-4AD2-9FC3-F5898339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88298" cy="499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9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err="1"/>
              <a:t>Đề</a:t>
            </a:r>
            <a:r>
              <a:rPr lang="en-US" sz="3600"/>
              <a:t> HKII Y15</a:t>
            </a:r>
          </a:p>
        </p:txBody>
      </p:sp>
    </p:spTree>
    <p:extLst>
      <p:ext uri="{BB962C8B-B14F-4D97-AF65-F5344CB8AC3E}">
        <p14:creationId xmlns:p14="http://schemas.microsoft.com/office/powerpoint/2010/main" val="1404100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</a:t>
            </a:r>
            <a:r>
              <a:rPr lang="en-US" sz="1800" err="1"/>
              <a:t>Câu</a:t>
            </a:r>
            <a:r>
              <a:rPr lang="en-US" sz="1800"/>
              <a:t> 21 A</a:t>
            </a:r>
            <a:br>
              <a:rPr lang="en-US" sz="1800"/>
            </a:br>
            <a:r>
              <a:rPr lang="en-US" sz="1800"/>
              <a:t>22:D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74C70-0A3F-4F80-A9C8-C19E9812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6152" cy="31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9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23C 24 A 25B 26B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896B5-D81C-4962-88BB-1EA3E7BD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47336" cy="53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97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27A 28A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12F63-43EE-447A-B9A9-7C74991C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86820" cy="51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29A 30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DB4FA-FF06-43A3-B653-74EF25F7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515241" cy="32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E8F0A-E724-4028-B288-94516470E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6895"/>
            <a:ext cx="11515240" cy="16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51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err="1"/>
              <a:t>Lượng</a:t>
            </a:r>
            <a:r>
              <a:rPr lang="en-US" sz="3600"/>
              <a:t> </a:t>
            </a:r>
            <a:r>
              <a:rPr lang="en-US" sz="3600" err="1"/>
              <a:t>giá</a:t>
            </a:r>
            <a:r>
              <a:rPr lang="en-US" sz="3600"/>
              <a:t> HKI Y15</a:t>
            </a:r>
          </a:p>
        </p:txBody>
      </p:sp>
    </p:spTree>
    <p:extLst>
      <p:ext uri="{BB962C8B-B14F-4D97-AF65-F5344CB8AC3E}">
        <p14:creationId xmlns:p14="http://schemas.microsoft.com/office/powerpoint/2010/main" val="955194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13 A 14A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F6AA5-CE34-4D49-868B-6937B363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7234" cy="41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/>
              <a:t>Note: 15 A 16D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FBBB2-E412-44F2-A3AC-8D97DE1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9"/>
            <a:ext cx="11329261" cy="3064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F5119-217D-4A8F-827D-13EC25EB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0008"/>
            <a:ext cx="11530739" cy="20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3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F031F-8ADD-4F75-964D-4CD46512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779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13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17 B 18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92D48-BBDB-4F4B-A736-83EB6592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453247" cy="47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8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err="1"/>
              <a:t>Đề</a:t>
            </a:r>
            <a:r>
              <a:rPr lang="en-US" sz="3600"/>
              <a:t> HKI YHCT15</a:t>
            </a:r>
          </a:p>
        </p:txBody>
      </p:sp>
    </p:spTree>
    <p:extLst>
      <p:ext uri="{BB962C8B-B14F-4D97-AF65-F5344CB8AC3E}">
        <p14:creationId xmlns:p14="http://schemas.microsoft.com/office/powerpoint/2010/main" val="35943770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8C 9D 10D 11D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C5AB8-A946-43F6-B253-7C752215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58020" cy="46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2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/>
              <a:t>Note: 12A 13A 14A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1C0A3-220E-41AC-8620-282DF5FC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46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40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dirty="0"/>
              <a:t>LT Y13 </a:t>
            </a:r>
            <a:r>
              <a:rPr lang="en-US" dirty="0" err="1"/>
              <a:t>lần</a:t>
            </a:r>
            <a:r>
              <a:rPr lang="en-US" dirty="0"/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C3C27-2244-4279-BB3C-0259ACF9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23414" cy="301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F5165-E333-4FCD-9C4A-549D8B0F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8090"/>
            <a:ext cx="9633857" cy="28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37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401"/>
            <a:ext cx="105156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dirty="0"/>
              <a:t>LTY13 </a:t>
            </a:r>
            <a:r>
              <a:rPr lang="en-US" dirty="0" err="1"/>
              <a:t>lần</a:t>
            </a:r>
            <a:r>
              <a:rPr lang="en-US" dirty="0"/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978CB-1520-4A13-93A8-ABC7A1EC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623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2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191-8ABB-489A-A55B-8A09E54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dirty="0"/>
              <a:t>Pretest Y17 </a:t>
            </a:r>
            <a:r>
              <a:rPr lang="en-US" dirty="0" err="1"/>
              <a:t>lần</a:t>
            </a:r>
            <a:r>
              <a:rPr lang="en-US" dirty="0"/>
              <a:t>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30CC2-07D2-4E90-9D3A-BF5ADE12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1640" cy="238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285-929A-4A27-AF2C-22C65ACA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1582"/>
            <a:ext cx="6206053" cy="348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7C40A-878C-42DA-B6D4-CF10C49A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465" y="241741"/>
            <a:ext cx="6163535" cy="2476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90CEB-8971-4187-B72B-3A6AD363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789" y="3373544"/>
            <a:ext cx="6296904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8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847</Words>
  <Application>Microsoft Office PowerPoint</Application>
  <PresentationFormat>Widescreen</PresentationFormat>
  <Paragraphs>180</Paragraphs>
  <Slides>85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Y17 Pretest lần 1</vt:lpstr>
      <vt:lpstr>PowerPoint Presentation</vt:lpstr>
      <vt:lpstr>PowerPoint Presentation</vt:lpstr>
      <vt:lpstr>PowerPoint Presentation</vt:lpstr>
      <vt:lpstr>Pretest Y17 lần 2 giống đợt 3</vt:lpstr>
      <vt:lpstr>PowerPoint Presentation</vt:lpstr>
      <vt:lpstr>PowerPoint Presentation</vt:lpstr>
      <vt:lpstr>PowerPoint Presentation</vt:lpstr>
      <vt:lpstr>Pretest Y17 lần 4</vt:lpstr>
      <vt:lpstr>PowerPoint Presentation</vt:lpstr>
      <vt:lpstr>PowerPoint Presentation</vt:lpstr>
      <vt:lpstr>PowerPoint Presentation</vt:lpstr>
      <vt:lpstr>Y15 TN lần 1</vt:lpstr>
      <vt:lpstr>TNy14 lần 1</vt:lpstr>
      <vt:lpstr>Note:</vt:lpstr>
      <vt:lpstr>Note:</vt:lpstr>
      <vt:lpstr>TNy14 lần 2</vt:lpstr>
      <vt:lpstr>Note:</vt:lpstr>
      <vt:lpstr>TNy13 lần 1 </vt:lpstr>
      <vt:lpstr>Note: </vt:lpstr>
      <vt:lpstr>Note:</vt:lpstr>
      <vt:lpstr>Note:</vt:lpstr>
      <vt:lpstr>TNy13 lần 2</vt:lpstr>
      <vt:lpstr>Note:</vt:lpstr>
      <vt:lpstr>Note:</vt:lpstr>
      <vt:lpstr>TNLTy13 lần 1</vt:lpstr>
      <vt:lpstr>Note:</vt:lpstr>
      <vt:lpstr>TNLTy13 lần 2</vt:lpstr>
      <vt:lpstr>Note:</vt:lpstr>
      <vt:lpstr>Note:</vt:lpstr>
      <vt:lpstr>TNy12 lần 1</vt:lpstr>
      <vt:lpstr>Note:</vt:lpstr>
      <vt:lpstr>Note:</vt:lpstr>
      <vt:lpstr>Note:</vt:lpstr>
      <vt:lpstr>Note:</vt:lpstr>
      <vt:lpstr>TNy12 lần 2</vt:lpstr>
      <vt:lpstr>Note:</vt:lpstr>
      <vt:lpstr>Note:</vt:lpstr>
      <vt:lpstr>Note:</vt:lpstr>
      <vt:lpstr>TNLTy12 lần 1</vt:lpstr>
      <vt:lpstr>Note:</vt:lpstr>
      <vt:lpstr>Note:</vt:lpstr>
      <vt:lpstr>Note:</vt:lpstr>
      <vt:lpstr>Note:</vt:lpstr>
      <vt:lpstr>TNLTy12 lần 2</vt:lpstr>
      <vt:lpstr>Note:E</vt:lpstr>
      <vt:lpstr>TNy11 lần 1</vt:lpstr>
      <vt:lpstr>Note:</vt:lpstr>
      <vt:lpstr>Y16 lần 3</vt:lpstr>
      <vt:lpstr>Y16 giữa kì đợt 3</vt:lpstr>
      <vt:lpstr>Giữ kì Y16 lần 1</vt:lpstr>
      <vt:lpstr>PowerPoint Presentation</vt:lpstr>
      <vt:lpstr>Y26 đợt 1 ver 2</vt:lpstr>
      <vt:lpstr>Đề Y16 lần 4</vt:lpstr>
      <vt:lpstr>Note:21 B, 22D 23D</vt:lpstr>
      <vt:lpstr>Note: chọn B tầm soát HBsAg. Chọn D Chọn A</vt:lpstr>
      <vt:lpstr>Note:29 D (lấy mốc 6 tuần) 30 A chờ thải virus qua thận của thai nhi</vt:lpstr>
      <vt:lpstr>Note: C D B </vt:lpstr>
      <vt:lpstr>Note: C: tăng vận tốc do giảm độ nhớt D</vt:lpstr>
      <vt:lpstr>Đề cuối kì Y16 </vt:lpstr>
      <vt:lpstr>Note:</vt:lpstr>
      <vt:lpstr>Note: A</vt:lpstr>
      <vt:lpstr>Note: A</vt:lpstr>
      <vt:lpstr>Note: B </vt:lpstr>
      <vt:lpstr>Note: C 33 B</vt:lpstr>
      <vt:lpstr>Note: A</vt:lpstr>
      <vt:lpstr>Đề HKI Y15</vt:lpstr>
      <vt:lpstr>Note: 21 A, 22 d, 23 B</vt:lpstr>
      <vt:lpstr>Note: 24 A 25 A 26 A</vt:lpstr>
      <vt:lpstr>Note: 27B 28 A</vt:lpstr>
      <vt:lpstr>Note: 29 D  30C</vt:lpstr>
      <vt:lpstr>Đề HKII Y15</vt:lpstr>
      <vt:lpstr>Note: Câu 21 A 22:D</vt:lpstr>
      <vt:lpstr>Note: 23C 24 A 25B 26B </vt:lpstr>
      <vt:lpstr>Note: 27A 28A</vt:lpstr>
      <vt:lpstr>Note: 29A 30 C</vt:lpstr>
      <vt:lpstr>Lượng giá HKI Y15</vt:lpstr>
      <vt:lpstr>Note: 13 A 14A</vt:lpstr>
      <vt:lpstr>Note: 15 A 16D</vt:lpstr>
      <vt:lpstr>Note: 17 B 18 A</vt:lpstr>
      <vt:lpstr>Đề HKI YHCT15</vt:lpstr>
      <vt:lpstr>Note: 8C 9D 10D 11D</vt:lpstr>
      <vt:lpstr>Note: 12A 13A 14A</vt:lpstr>
      <vt:lpstr>LT Y13 lần 1</vt:lpstr>
      <vt:lpstr>LTY13 lần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TNy14 lần 1</dc:title>
  <dc:creator>nguyen thanh</dc:creator>
  <cp:lastModifiedBy>Tin Nguyen</cp:lastModifiedBy>
  <cp:revision>2</cp:revision>
  <dcterms:created xsi:type="dcterms:W3CDTF">2021-06-15T02:27:26Z</dcterms:created>
  <dcterms:modified xsi:type="dcterms:W3CDTF">2022-11-22T11:40:36Z</dcterms:modified>
</cp:coreProperties>
</file>